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6"/>
  </p:sldMasterIdLst>
  <p:notesMasterIdLst>
    <p:notesMasterId r:id="rId50"/>
  </p:notesMasterIdLst>
  <p:handoutMasterIdLst>
    <p:handoutMasterId r:id="rId51"/>
  </p:handoutMasterIdLst>
  <p:sldIdLst>
    <p:sldId id="376" r:id="rId7"/>
    <p:sldId id="513" r:id="rId8"/>
    <p:sldId id="2145705132" r:id="rId9"/>
    <p:sldId id="1959" r:id="rId10"/>
    <p:sldId id="1981" r:id="rId11"/>
    <p:sldId id="1980" r:id="rId12"/>
    <p:sldId id="1982" r:id="rId13"/>
    <p:sldId id="2145705121" r:id="rId14"/>
    <p:sldId id="1983" r:id="rId15"/>
    <p:sldId id="1984" r:id="rId16"/>
    <p:sldId id="1986" r:id="rId17"/>
    <p:sldId id="480" r:id="rId18"/>
    <p:sldId id="1960" r:id="rId19"/>
    <p:sldId id="2145705122" r:id="rId20"/>
    <p:sldId id="1961" r:id="rId21"/>
    <p:sldId id="1987" r:id="rId22"/>
    <p:sldId id="2145705120" r:id="rId23"/>
    <p:sldId id="1975" r:id="rId24"/>
    <p:sldId id="1976" r:id="rId25"/>
    <p:sldId id="1970" r:id="rId26"/>
    <p:sldId id="1971" r:id="rId27"/>
    <p:sldId id="1973" r:id="rId28"/>
    <p:sldId id="2145705128" r:id="rId29"/>
    <p:sldId id="2145705129" r:id="rId30"/>
    <p:sldId id="2145705130" r:id="rId31"/>
    <p:sldId id="2145705131" r:id="rId32"/>
    <p:sldId id="2145705119" r:id="rId33"/>
    <p:sldId id="1972" r:id="rId34"/>
    <p:sldId id="2145705118" r:id="rId35"/>
    <p:sldId id="2145705117" r:id="rId36"/>
    <p:sldId id="1985" r:id="rId37"/>
    <p:sldId id="2145705123" r:id="rId38"/>
    <p:sldId id="2145705124" r:id="rId39"/>
    <p:sldId id="2145705134" r:id="rId40"/>
    <p:sldId id="2145705133" r:id="rId41"/>
    <p:sldId id="2145705135" r:id="rId42"/>
    <p:sldId id="2145705125" r:id="rId43"/>
    <p:sldId id="2145705136" r:id="rId44"/>
    <p:sldId id="2145705137" r:id="rId45"/>
    <p:sldId id="1988" r:id="rId46"/>
    <p:sldId id="1989" r:id="rId47"/>
    <p:sldId id="1990" r:id="rId48"/>
    <p:sldId id="1843"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5" userDrawn="1">
          <p15:clr>
            <a:srgbClr val="A4A3A4"/>
          </p15:clr>
        </p15:guide>
        <p15:guide id="2" pos="2389"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FBAE24C-C322-D88C-E747-88715389FBC8}" name="Dan HOWARTH (TRADE)" initials="DH(" userId="S::Dan.Howarth@trade.gov.uk::74481170-0185-4506-b868-ce2eb942140c" providerId="AD"/>
  <p188:author id="{3B1D0F7C-EAB5-26D3-06AF-B158F6275F01}" name="Dan HOWARTH (DBT)" initials="DH" userId="S::Dan.Howarth@businessandtrade.gov.uk::74481170-0185-4506-b868-ce2eb942140c" providerId="AD"/>
  <p188:author id="{374EACF1-23C2-7285-567E-218EAC65A9D3}" name="Anais REDING (DBT)" initials="A(" userId="S::anais.reding@businessandtrade.gov.uk::38197fc0-0c78-4d4a-a338-85c2fcc5d5e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F2F2F2"/>
    <a:srgbClr val="FDE4D7"/>
    <a:srgbClr val="FFFFFF"/>
    <a:srgbClr val="CCECFF"/>
    <a:srgbClr val="8E562E"/>
    <a:srgbClr val="F7630C"/>
    <a:srgbClr val="E1E3E7"/>
    <a:srgbClr val="00285E"/>
    <a:srgbClr val="CF2C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671B8E-5127-4458-9FDA-4A6DB6E9B3C1}" v="8361" dt="2024-03-25T11:17:40.9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98" autoAdjust="0"/>
    <p:restoredTop sz="86447" autoAdjust="0"/>
  </p:normalViewPr>
  <p:slideViewPr>
    <p:cSldViewPr snapToGrid="0">
      <p:cViewPr varScale="1">
        <p:scale>
          <a:sx n="92" d="100"/>
          <a:sy n="92" d="100"/>
        </p:scale>
        <p:origin x="558" y="90"/>
      </p:cViewPr>
      <p:guideLst>
        <p:guide orient="horz" pos="2205"/>
        <p:guide pos="2389"/>
      </p:guideLst>
    </p:cSldViewPr>
  </p:slideViewPr>
  <p:outlineViewPr>
    <p:cViewPr>
      <p:scale>
        <a:sx n="33" d="100"/>
        <a:sy n="33" d="100"/>
      </p:scale>
      <p:origin x="0" y="-4968"/>
    </p:cViewPr>
  </p:outlineViewPr>
  <p:notesTextViewPr>
    <p:cViewPr>
      <p:scale>
        <a:sx n="3" d="2"/>
        <a:sy n="3" d="2"/>
      </p:scale>
      <p:origin x="0" y="0"/>
    </p:cViewPr>
  </p:notesTextViewPr>
  <p:notesViewPr>
    <p:cSldViewPr snapToGrid="0">
      <p:cViewPr>
        <p:scale>
          <a:sx n="1" d="2"/>
          <a:sy n="1" d="2"/>
        </p:scale>
        <p:origin x="4158" y="103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viewProps" Target="viewProps.xml"/><Relationship Id="rId58" Type="http://schemas.microsoft.com/office/2018/10/relationships/authors" Target="authors.xml"/><Relationship Id="rId5" Type="http://schemas.openxmlformats.org/officeDocument/2006/relationships/customXml" Target="../customXml/item5.xml"/><Relationship Id="rId19" Type="http://schemas.openxmlformats.org/officeDocument/2006/relationships/slide" Target="slides/slide13.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microsoft.com/office/2016/11/relationships/changesInfo" Target="changesInfos/changesInfo1.xml"/><Relationship Id="rId8" Type="http://schemas.openxmlformats.org/officeDocument/2006/relationships/slide" Target="slides/slide2.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microsoft.com/office/2015/10/relationships/revisionInfo" Target="revisionInfo.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 HOWARTH (DBT)" userId="74481170-0185-4506-b868-ce2eb942140c" providerId="ADAL" clId="{E7671B8E-5127-4458-9FDA-4A6DB6E9B3C1}"/>
    <pc:docChg chg="undo custSel addSld delSld modSld sldOrd modMainMaster">
      <pc:chgData name="Dan HOWARTH (DBT)" userId="74481170-0185-4506-b868-ce2eb942140c" providerId="ADAL" clId="{E7671B8E-5127-4458-9FDA-4A6DB6E9B3C1}" dt="2024-03-25T11:17:40.978" v="29963" actId="20577"/>
      <pc:docMkLst>
        <pc:docMk/>
      </pc:docMkLst>
      <pc:sldChg chg="addSp delSp modSp mod modNotesTx">
        <pc:chgData name="Dan HOWARTH (DBT)" userId="74481170-0185-4506-b868-ce2eb942140c" providerId="ADAL" clId="{E7671B8E-5127-4458-9FDA-4A6DB6E9B3C1}" dt="2024-03-25T11:15:11.488" v="29899" actId="1076"/>
        <pc:sldMkLst>
          <pc:docMk/>
          <pc:sldMk cId="3900384937" sldId="376"/>
        </pc:sldMkLst>
        <pc:spChg chg="ord">
          <ac:chgData name="Dan HOWARTH (DBT)" userId="74481170-0185-4506-b868-ce2eb942140c" providerId="ADAL" clId="{E7671B8E-5127-4458-9FDA-4A6DB6E9B3C1}" dt="2024-03-23T09:36:01.678" v="29338" actId="13244"/>
          <ac:spMkLst>
            <pc:docMk/>
            <pc:sldMk cId="3900384937" sldId="376"/>
            <ac:spMk id="2" creationId="{274D7A84-B273-D74D-8649-7067EA31401A}"/>
          </ac:spMkLst>
        </pc:spChg>
        <pc:spChg chg="mod">
          <ac:chgData name="Dan HOWARTH (DBT)" userId="74481170-0185-4506-b868-ce2eb942140c" providerId="ADAL" clId="{E7671B8E-5127-4458-9FDA-4A6DB6E9B3C1}" dt="2024-03-06T19:07:16.856" v="37" actId="20577"/>
          <ac:spMkLst>
            <pc:docMk/>
            <pc:sldMk cId="3900384937" sldId="376"/>
            <ac:spMk id="3" creationId="{65BF7FDE-6CC3-F04A-8651-B920E4FB8A77}"/>
          </ac:spMkLst>
        </pc:spChg>
        <pc:spChg chg="mod ord">
          <ac:chgData name="Dan HOWARTH (DBT)" userId="74481170-0185-4506-b868-ce2eb942140c" providerId="ADAL" clId="{E7671B8E-5127-4458-9FDA-4A6DB6E9B3C1}" dt="2024-03-23T09:35:58.173" v="29336" actId="13244"/>
          <ac:spMkLst>
            <pc:docMk/>
            <pc:sldMk cId="3900384937" sldId="376"/>
            <ac:spMk id="4" creationId="{2506289F-8CF1-9396-17FD-E75C82F20354}"/>
          </ac:spMkLst>
        </pc:spChg>
        <pc:spChg chg="ord">
          <ac:chgData name="Dan HOWARTH (DBT)" userId="74481170-0185-4506-b868-ce2eb942140c" providerId="ADAL" clId="{E7671B8E-5127-4458-9FDA-4A6DB6E9B3C1}" dt="2024-03-23T09:36:00.454" v="29337" actId="13244"/>
          <ac:spMkLst>
            <pc:docMk/>
            <pc:sldMk cId="3900384937" sldId="376"/>
            <ac:spMk id="5" creationId="{106C3E7B-D403-DB59-6C3D-9278C3FC5166}"/>
          </ac:spMkLst>
        </pc:spChg>
        <pc:picChg chg="add mod">
          <ac:chgData name="Dan HOWARTH (DBT)" userId="74481170-0185-4506-b868-ce2eb942140c" providerId="ADAL" clId="{E7671B8E-5127-4458-9FDA-4A6DB6E9B3C1}" dt="2024-03-25T11:15:11.488" v="29899" actId="1076"/>
          <ac:picMkLst>
            <pc:docMk/>
            <pc:sldMk cId="3900384937" sldId="376"/>
            <ac:picMk id="6" creationId="{D4D071DB-429B-7824-F277-12C75A84CFD9}"/>
          </ac:picMkLst>
        </pc:picChg>
        <pc:picChg chg="mod">
          <ac:chgData name="Dan HOWARTH (DBT)" userId="74481170-0185-4506-b868-ce2eb942140c" providerId="ADAL" clId="{E7671B8E-5127-4458-9FDA-4A6DB6E9B3C1}" dt="2024-03-22T17:27:08.901" v="18814" actId="962"/>
          <ac:picMkLst>
            <pc:docMk/>
            <pc:sldMk cId="3900384937" sldId="376"/>
            <ac:picMk id="20" creationId="{CA4B8E2F-0DFB-F4D6-67B4-678DA54B0BD5}"/>
          </ac:picMkLst>
        </pc:picChg>
        <pc:picChg chg="mod">
          <ac:chgData name="Dan HOWARTH (DBT)" userId="74481170-0185-4506-b868-ce2eb942140c" providerId="ADAL" clId="{E7671B8E-5127-4458-9FDA-4A6DB6E9B3C1}" dt="2024-03-22T17:27:08.901" v="18814" actId="962"/>
          <ac:picMkLst>
            <pc:docMk/>
            <pc:sldMk cId="3900384937" sldId="376"/>
            <ac:picMk id="21" creationId="{E150FF04-99FC-A01D-77AB-28BB96A8E199}"/>
          </ac:picMkLst>
        </pc:picChg>
        <pc:picChg chg="mod">
          <ac:chgData name="Dan HOWARTH (DBT)" userId="74481170-0185-4506-b868-ce2eb942140c" providerId="ADAL" clId="{E7671B8E-5127-4458-9FDA-4A6DB6E9B3C1}" dt="2024-03-22T17:27:08.901" v="18814" actId="962"/>
          <ac:picMkLst>
            <pc:docMk/>
            <pc:sldMk cId="3900384937" sldId="376"/>
            <ac:picMk id="22" creationId="{54725F1A-B811-FE8E-E74D-E2B6016D2B3C}"/>
          </ac:picMkLst>
        </pc:picChg>
        <pc:picChg chg="mod">
          <ac:chgData name="Dan HOWARTH (DBT)" userId="74481170-0185-4506-b868-ce2eb942140c" providerId="ADAL" clId="{E7671B8E-5127-4458-9FDA-4A6DB6E9B3C1}" dt="2024-03-22T17:27:08.901" v="18814" actId="962"/>
          <ac:picMkLst>
            <pc:docMk/>
            <pc:sldMk cId="3900384937" sldId="376"/>
            <ac:picMk id="23" creationId="{B09232E7-B122-1095-D02E-905963F712B5}"/>
          </ac:picMkLst>
        </pc:picChg>
        <pc:picChg chg="add del">
          <ac:chgData name="Dan HOWARTH (DBT)" userId="74481170-0185-4506-b868-ce2eb942140c" providerId="ADAL" clId="{E7671B8E-5127-4458-9FDA-4A6DB6E9B3C1}" dt="2024-03-20T08:58:42.627" v="11559" actId="478"/>
          <ac:picMkLst>
            <pc:docMk/>
            <pc:sldMk cId="3900384937" sldId="376"/>
            <ac:picMk id="3074" creationId="{9A16959C-BAB4-23CF-DE99-651CD16857A5}"/>
          </ac:picMkLst>
        </pc:picChg>
        <pc:picChg chg="add mod">
          <ac:chgData name="Dan HOWARTH (DBT)" userId="74481170-0185-4506-b868-ce2eb942140c" providerId="ADAL" clId="{E7671B8E-5127-4458-9FDA-4A6DB6E9B3C1}" dt="2024-03-22T17:27:08.901" v="18814" actId="962"/>
          <ac:picMkLst>
            <pc:docMk/>
            <pc:sldMk cId="3900384937" sldId="376"/>
            <ac:picMk id="3076" creationId="{A4331029-1A70-8DDB-31BE-0C601C97A8D1}"/>
          </ac:picMkLst>
        </pc:picChg>
        <pc:picChg chg="mod">
          <ac:chgData name="Dan HOWARTH (DBT)" userId="74481170-0185-4506-b868-ce2eb942140c" providerId="ADAL" clId="{E7671B8E-5127-4458-9FDA-4A6DB6E9B3C1}" dt="2024-03-22T17:27:08.901" v="18814" actId="962"/>
          <ac:picMkLst>
            <pc:docMk/>
            <pc:sldMk cId="3900384937" sldId="376"/>
            <ac:picMk id="11266" creationId="{A83259A5-2B82-51EB-7F22-5C8F65EDD641}"/>
          </ac:picMkLst>
        </pc:picChg>
      </pc:sldChg>
      <pc:sldChg chg="addSp modSp mod modShow">
        <pc:chgData name="Dan HOWARTH (DBT)" userId="74481170-0185-4506-b868-ce2eb942140c" providerId="ADAL" clId="{E7671B8E-5127-4458-9FDA-4A6DB6E9B3C1}" dt="2024-03-23T09:41:59.028" v="29390" actId="962"/>
        <pc:sldMkLst>
          <pc:docMk/>
          <pc:sldMk cId="3298210903" sldId="480"/>
        </pc:sldMkLst>
        <pc:spChg chg="add mod ord">
          <ac:chgData name="Dan HOWARTH (DBT)" userId="74481170-0185-4506-b868-ce2eb942140c" providerId="ADAL" clId="{E7671B8E-5127-4458-9FDA-4A6DB6E9B3C1}" dt="2024-03-23T09:41:23.624" v="29381" actId="13244"/>
          <ac:spMkLst>
            <pc:docMk/>
            <pc:sldMk cId="3298210903" sldId="480"/>
            <ac:spMk id="2" creationId="{1AEE1242-73FC-0DC4-02A5-EB2145C572BA}"/>
          </ac:spMkLst>
        </pc:spChg>
        <pc:spChg chg="mod ord">
          <ac:chgData name="Dan HOWARTH (DBT)" userId="74481170-0185-4506-b868-ce2eb942140c" providerId="ADAL" clId="{E7671B8E-5127-4458-9FDA-4A6DB6E9B3C1}" dt="2024-03-23T09:41:59.028" v="29390" actId="962"/>
          <ac:spMkLst>
            <pc:docMk/>
            <pc:sldMk cId="3298210903" sldId="480"/>
            <ac:spMk id="5" creationId="{4B3056A7-92A6-654E-BA6A-4406DD9E8C59}"/>
          </ac:spMkLst>
        </pc:spChg>
        <pc:picChg chg="mod">
          <ac:chgData name="Dan HOWARTH (DBT)" userId="74481170-0185-4506-b868-ce2eb942140c" providerId="ADAL" clId="{E7671B8E-5127-4458-9FDA-4A6DB6E9B3C1}" dt="2024-03-22T17:43:34.641" v="20983" actId="962"/>
          <ac:picMkLst>
            <pc:docMk/>
            <pc:sldMk cId="3298210903" sldId="480"/>
            <ac:picMk id="2050" creationId="{C8350B91-9AAD-CA40-9035-9DFA43517640}"/>
          </ac:picMkLst>
        </pc:picChg>
      </pc:sldChg>
      <pc:sldChg chg="addSp delSp modSp add mod modAnim">
        <pc:chgData name="Dan HOWARTH (DBT)" userId="74481170-0185-4506-b868-ce2eb942140c" providerId="ADAL" clId="{E7671B8E-5127-4458-9FDA-4A6DB6E9B3C1}" dt="2024-03-25T11:17:40.978" v="29963" actId="20577"/>
        <pc:sldMkLst>
          <pc:docMk/>
          <pc:sldMk cId="1346939907" sldId="513"/>
        </pc:sldMkLst>
        <pc:spChg chg="mod">
          <ac:chgData name="Dan HOWARTH (DBT)" userId="74481170-0185-4506-b868-ce2eb942140c" providerId="ADAL" clId="{E7671B8E-5127-4458-9FDA-4A6DB6E9B3C1}" dt="2024-03-25T11:13:27.282" v="29860" actId="1035"/>
          <ac:spMkLst>
            <pc:docMk/>
            <pc:sldMk cId="1346939907" sldId="513"/>
            <ac:spMk id="2" creationId="{E6FB6B14-A893-391B-3563-63732FAF6915}"/>
          </ac:spMkLst>
        </pc:spChg>
        <pc:spChg chg="add del">
          <ac:chgData name="Dan HOWARTH (DBT)" userId="74481170-0185-4506-b868-ce2eb942140c" providerId="ADAL" clId="{E7671B8E-5127-4458-9FDA-4A6DB6E9B3C1}" dt="2024-03-25T11:10:42.672" v="29617" actId="22"/>
          <ac:spMkLst>
            <pc:docMk/>
            <pc:sldMk cId="1346939907" sldId="513"/>
            <ac:spMk id="4" creationId="{95820A7E-47A2-DA02-A781-11DD2B2C2A90}"/>
          </ac:spMkLst>
        </pc:spChg>
        <pc:spChg chg="add mod">
          <ac:chgData name="Dan HOWARTH (DBT)" userId="74481170-0185-4506-b868-ce2eb942140c" providerId="ADAL" clId="{E7671B8E-5127-4458-9FDA-4A6DB6E9B3C1}" dt="2024-03-25T11:17:40.978" v="29963" actId="20577"/>
          <ac:spMkLst>
            <pc:docMk/>
            <pc:sldMk cId="1346939907" sldId="513"/>
            <ac:spMk id="6" creationId="{89B84434-7DEA-FA36-A803-A0BC8B9E5B8C}"/>
          </ac:spMkLst>
        </pc:spChg>
        <pc:picChg chg="mod">
          <ac:chgData name="Dan HOWARTH (DBT)" userId="74481170-0185-4506-b868-ce2eb942140c" providerId="ADAL" clId="{E7671B8E-5127-4458-9FDA-4A6DB6E9B3C1}" dt="2024-03-25T11:16:56.104" v="29947" actId="1036"/>
          <ac:picMkLst>
            <pc:docMk/>
            <pc:sldMk cId="1346939907" sldId="513"/>
            <ac:picMk id="5" creationId="{2B1CD4AB-AB65-1F4A-8518-56449BD06CFA}"/>
          </ac:picMkLst>
        </pc:picChg>
        <pc:picChg chg="mod">
          <ac:chgData name="Dan HOWARTH (DBT)" userId="74481170-0185-4506-b868-ce2eb942140c" providerId="ADAL" clId="{E7671B8E-5127-4458-9FDA-4A6DB6E9B3C1}" dt="2024-03-25T11:16:56.104" v="29947" actId="1036"/>
          <ac:picMkLst>
            <pc:docMk/>
            <pc:sldMk cId="1346939907" sldId="513"/>
            <ac:picMk id="1030" creationId="{2297EBB0-18DD-3C41-8834-B2F5F857C160}"/>
          </ac:picMkLst>
        </pc:picChg>
      </pc:sldChg>
      <pc:sldChg chg="modSp mod">
        <pc:chgData name="Dan HOWARTH (DBT)" userId="74481170-0185-4506-b868-ce2eb942140c" providerId="ADAL" clId="{E7671B8E-5127-4458-9FDA-4A6DB6E9B3C1}" dt="2024-03-23T09:57:23.542" v="29567" actId="13244"/>
        <pc:sldMkLst>
          <pc:docMk/>
          <pc:sldMk cId="963566686" sldId="1843"/>
        </pc:sldMkLst>
        <pc:spChg chg="mod ord">
          <ac:chgData name="Dan HOWARTH (DBT)" userId="74481170-0185-4506-b868-ce2eb942140c" providerId="ADAL" clId="{E7671B8E-5127-4458-9FDA-4A6DB6E9B3C1}" dt="2024-03-23T09:57:23.542" v="29567" actId="13244"/>
          <ac:spMkLst>
            <pc:docMk/>
            <pc:sldMk cId="963566686" sldId="1843"/>
            <ac:spMk id="4" creationId="{464CDD0B-B4A8-42BF-7A7C-5A8E6CA82F5C}"/>
          </ac:spMkLst>
        </pc:spChg>
      </pc:sldChg>
      <pc:sldChg chg="modSp mod modNotesTx">
        <pc:chgData name="Dan HOWARTH (DBT)" userId="74481170-0185-4506-b868-ce2eb942140c" providerId="ADAL" clId="{E7671B8E-5127-4458-9FDA-4A6DB6E9B3C1}" dt="2024-03-23T09:36:17.059" v="29341" actId="13244"/>
        <pc:sldMkLst>
          <pc:docMk/>
          <pc:sldMk cId="2837204602" sldId="1959"/>
        </pc:sldMkLst>
        <pc:spChg chg="mod">
          <ac:chgData name="Dan HOWARTH (DBT)" userId="74481170-0185-4506-b868-ce2eb942140c" providerId="ADAL" clId="{E7671B8E-5127-4458-9FDA-4A6DB6E9B3C1}" dt="2024-03-20T08:32:05.981" v="10388" actId="20577"/>
          <ac:spMkLst>
            <pc:docMk/>
            <pc:sldMk cId="2837204602" sldId="1959"/>
            <ac:spMk id="3" creationId="{DD7D73C0-1809-36DF-B774-66A8205A1572}"/>
          </ac:spMkLst>
        </pc:spChg>
        <pc:spChg chg="mod ord">
          <ac:chgData name="Dan HOWARTH (DBT)" userId="74481170-0185-4506-b868-ce2eb942140c" providerId="ADAL" clId="{E7671B8E-5127-4458-9FDA-4A6DB6E9B3C1}" dt="2024-03-23T09:36:17.059" v="29341" actId="13244"/>
          <ac:spMkLst>
            <pc:docMk/>
            <pc:sldMk cId="2837204602" sldId="1959"/>
            <ac:spMk id="6" creationId="{0E28B844-590B-45BE-33B6-104119340A14}"/>
          </ac:spMkLst>
        </pc:spChg>
      </pc:sldChg>
      <pc:sldChg chg="modSp mod modShow">
        <pc:chgData name="Dan HOWARTH (DBT)" userId="74481170-0185-4506-b868-ce2eb942140c" providerId="ADAL" clId="{E7671B8E-5127-4458-9FDA-4A6DB6E9B3C1}" dt="2024-03-23T09:41:29.054" v="29383" actId="13244"/>
        <pc:sldMkLst>
          <pc:docMk/>
          <pc:sldMk cId="3564250109" sldId="1960"/>
        </pc:sldMkLst>
        <pc:spChg chg="mod ord">
          <ac:chgData name="Dan HOWARTH (DBT)" userId="74481170-0185-4506-b868-ce2eb942140c" providerId="ADAL" clId="{E7671B8E-5127-4458-9FDA-4A6DB6E9B3C1}" dt="2024-03-23T09:41:29.054" v="29383" actId="13244"/>
          <ac:spMkLst>
            <pc:docMk/>
            <pc:sldMk cId="3564250109" sldId="1960"/>
            <ac:spMk id="6" creationId="{0E28B844-590B-45BE-33B6-104119340A14}"/>
          </ac:spMkLst>
        </pc:spChg>
      </pc:sldChg>
      <pc:sldChg chg="modSp mod modShow modNotesTx">
        <pc:chgData name="Dan HOWARTH (DBT)" userId="74481170-0185-4506-b868-ce2eb942140c" providerId="ADAL" clId="{E7671B8E-5127-4458-9FDA-4A6DB6E9B3C1}" dt="2024-03-23T09:45:52.408" v="29400" actId="13244"/>
        <pc:sldMkLst>
          <pc:docMk/>
          <pc:sldMk cId="3890112759" sldId="1961"/>
        </pc:sldMkLst>
        <pc:spChg chg="ord">
          <ac:chgData name="Dan HOWARTH (DBT)" userId="74481170-0185-4506-b868-ce2eb942140c" providerId="ADAL" clId="{E7671B8E-5127-4458-9FDA-4A6DB6E9B3C1}" dt="2024-03-23T09:42:43.536" v="29397" actId="13244"/>
          <ac:spMkLst>
            <pc:docMk/>
            <pc:sldMk cId="3890112759" sldId="1961"/>
            <ac:spMk id="2" creationId="{D1D56C12-B27D-D144-0FBE-12C76FC3E681}"/>
          </ac:spMkLst>
        </pc:spChg>
        <pc:spChg chg="mod ord">
          <ac:chgData name="Dan HOWARTH (DBT)" userId="74481170-0185-4506-b868-ce2eb942140c" providerId="ADAL" clId="{E7671B8E-5127-4458-9FDA-4A6DB6E9B3C1}" dt="2024-03-23T09:45:52.408" v="29400" actId="13244"/>
          <ac:spMkLst>
            <pc:docMk/>
            <pc:sldMk cId="3890112759" sldId="1961"/>
            <ac:spMk id="3" creationId="{1EEC4574-C5E8-EE13-491F-AABDFACFEE78}"/>
          </ac:spMkLst>
        </pc:spChg>
        <pc:spChg chg="mod ord">
          <ac:chgData name="Dan HOWARTH (DBT)" userId="74481170-0185-4506-b868-ce2eb942140c" providerId="ADAL" clId="{E7671B8E-5127-4458-9FDA-4A6DB6E9B3C1}" dt="2024-03-23T09:42:41.525" v="29396" actId="13244"/>
          <ac:spMkLst>
            <pc:docMk/>
            <pc:sldMk cId="3890112759" sldId="1961"/>
            <ac:spMk id="6" creationId="{0E28B844-590B-45BE-33B6-104119340A14}"/>
          </ac:spMkLst>
        </pc:spChg>
      </pc:sldChg>
      <pc:sldChg chg="modSp mod">
        <pc:chgData name="Dan HOWARTH (DBT)" userId="74481170-0185-4506-b868-ce2eb942140c" providerId="ADAL" clId="{E7671B8E-5127-4458-9FDA-4A6DB6E9B3C1}" dt="2024-03-23T09:46:50.544" v="29421" actId="13244"/>
        <pc:sldMkLst>
          <pc:docMk/>
          <pc:sldMk cId="1710769468" sldId="1970"/>
        </pc:sldMkLst>
        <pc:spChg chg="mod ord">
          <ac:chgData name="Dan HOWARTH (DBT)" userId="74481170-0185-4506-b868-ce2eb942140c" providerId="ADAL" clId="{E7671B8E-5127-4458-9FDA-4A6DB6E9B3C1}" dt="2024-03-23T09:46:44.593" v="29417" actId="13244"/>
          <ac:spMkLst>
            <pc:docMk/>
            <pc:sldMk cId="1710769468" sldId="1970"/>
            <ac:spMk id="3" creationId="{5D418CD8-006E-0BFF-D4D8-A690F9A430BD}"/>
          </ac:spMkLst>
        </pc:spChg>
        <pc:spChg chg="mod ord">
          <ac:chgData name="Dan HOWARTH (DBT)" userId="74481170-0185-4506-b868-ce2eb942140c" providerId="ADAL" clId="{E7671B8E-5127-4458-9FDA-4A6DB6E9B3C1}" dt="2024-03-23T09:46:46.159" v="29418" actId="13244"/>
          <ac:spMkLst>
            <pc:docMk/>
            <pc:sldMk cId="1710769468" sldId="1970"/>
            <ac:spMk id="4" creationId="{E511AA7A-B971-ABDC-7931-A03F6A54995F}"/>
          </ac:spMkLst>
        </pc:spChg>
        <pc:spChg chg="mod ord">
          <ac:chgData name="Dan HOWARTH (DBT)" userId="74481170-0185-4506-b868-ce2eb942140c" providerId="ADAL" clId="{E7671B8E-5127-4458-9FDA-4A6DB6E9B3C1}" dt="2024-03-23T09:46:47.762" v="29419" actId="13244"/>
          <ac:spMkLst>
            <pc:docMk/>
            <pc:sldMk cId="1710769468" sldId="1970"/>
            <ac:spMk id="5" creationId="{CA027D28-9CC6-39D8-F210-29C8A75D67E8}"/>
          </ac:spMkLst>
        </pc:spChg>
        <pc:spChg chg="mod ord">
          <ac:chgData name="Dan HOWARTH (DBT)" userId="74481170-0185-4506-b868-ce2eb942140c" providerId="ADAL" clId="{E7671B8E-5127-4458-9FDA-4A6DB6E9B3C1}" dt="2024-03-23T09:46:42.559" v="29416" actId="13244"/>
          <ac:spMkLst>
            <pc:docMk/>
            <pc:sldMk cId="1710769468" sldId="1970"/>
            <ac:spMk id="6" creationId="{0E28B844-590B-45BE-33B6-104119340A14}"/>
          </ac:spMkLst>
        </pc:spChg>
        <pc:spChg chg="mod ord">
          <ac:chgData name="Dan HOWARTH (DBT)" userId="74481170-0185-4506-b868-ce2eb942140c" providerId="ADAL" clId="{E7671B8E-5127-4458-9FDA-4A6DB6E9B3C1}" dt="2024-03-23T09:46:49.257" v="29420" actId="13244"/>
          <ac:spMkLst>
            <pc:docMk/>
            <pc:sldMk cId="1710769468" sldId="1970"/>
            <ac:spMk id="7" creationId="{8C31F82F-8C20-454E-62C5-CA3F3F6CDCB9}"/>
          </ac:spMkLst>
        </pc:spChg>
        <pc:spChg chg="mod ord">
          <ac:chgData name="Dan HOWARTH (DBT)" userId="74481170-0185-4506-b868-ce2eb942140c" providerId="ADAL" clId="{E7671B8E-5127-4458-9FDA-4A6DB6E9B3C1}" dt="2024-03-23T09:46:50.544" v="29421" actId="13244"/>
          <ac:spMkLst>
            <pc:docMk/>
            <pc:sldMk cId="1710769468" sldId="1970"/>
            <ac:spMk id="8" creationId="{EE9B327A-0414-EBB6-6140-9A3B6B97351F}"/>
          </ac:spMkLst>
        </pc:spChg>
      </pc:sldChg>
      <pc:sldChg chg="modSp mod">
        <pc:chgData name="Dan HOWARTH (DBT)" userId="74481170-0185-4506-b868-ce2eb942140c" providerId="ADAL" clId="{E7671B8E-5127-4458-9FDA-4A6DB6E9B3C1}" dt="2024-03-23T09:46:58.065" v="29425" actId="13244"/>
        <pc:sldMkLst>
          <pc:docMk/>
          <pc:sldMk cId="183805073" sldId="1971"/>
        </pc:sldMkLst>
        <pc:spChg chg="mod ord">
          <ac:chgData name="Dan HOWARTH (DBT)" userId="74481170-0185-4506-b868-ce2eb942140c" providerId="ADAL" clId="{E7671B8E-5127-4458-9FDA-4A6DB6E9B3C1}" dt="2024-03-23T09:46:55.799" v="29423" actId="13244"/>
          <ac:spMkLst>
            <pc:docMk/>
            <pc:sldMk cId="183805073" sldId="1971"/>
            <ac:spMk id="3" creationId="{5D418CD8-006E-0BFF-D4D8-A690F9A430BD}"/>
          </ac:spMkLst>
        </pc:spChg>
        <pc:spChg chg="mod ord">
          <ac:chgData name="Dan HOWARTH (DBT)" userId="74481170-0185-4506-b868-ce2eb942140c" providerId="ADAL" clId="{E7671B8E-5127-4458-9FDA-4A6DB6E9B3C1}" dt="2024-03-23T09:46:56.911" v="29424" actId="13244"/>
          <ac:spMkLst>
            <pc:docMk/>
            <pc:sldMk cId="183805073" sldId="1971"/>
            <ac:spMk id="4" creationId="{E511AA7A-B971-ABDC-7931-A03F6A54995F}"/>
          </ac:spMkLst>
        </pc:spChg>
        <pc:spChg chg="mod ord">
          <ac:chgData name="Dan HOWARTH (DBT)" userId="74481170-0185-4506-b868-ce2eb942140c" providerId="ADAL" clId="{E7671B8E-5127-4458-9FDA-4A6DB6E9B3C1}" dt="2024-03-23T09:46:58.065" v="29425" actId="13244"/>
          <ac:spMkLst>
            <pc:docMk/>
            <pc:sldMk cId="183805073" sldId="1971"/>
            <ac:spMk id="5" creationId="{CA027D28-9CC6-39D8-F210-29C8A75D67E8}"/>
          </ac:spMkLst>
        </pc:spChg>
        <pc:spChg chg="mod ord">
          <ac:chgData name="Dan HOWARTH (DBT)" userId="74481170-0185-4506-b868-ce2eb942140c" providerId="ADAL" clId="{E7671B8E-5127-4458-9FDA-4A6DB6E9B3C1}" dt="2024-03-23T09:46:54.302" v="29422" actId="13244"/>
          <ac:spMkLst>
            <pc:docMk/>
            <pc:sldMk cId="183805073" sldId="1971"/>
            <ac:spMk id="6" creationId="{0E28B844-590B-45BE-33B6-104119340A14}"/>
          </ac:spMkLst>
        </pc:spChg>
      </pc:sldChg>
      <pc:sldChg chg="modSp mod">
        <pc:chgData name="Dan HOWARTH (DBT)" userId="74481170-0185-4506-b868-ce2eb942140c" providerId="ADAL" clId="{E7671B8E-5127-4458-9FDA-4A6DB6E9B3C1}" dt="2024-03-23T09:50:27.794" v="29479" actId="13244"/>
        <pc:sldMkLst>
          <pc:docMk/>
          <pc:sldMk cId="2612357590" sldId="1972"/>
        </pc:sldMkLst>
        <pc:spChg chg="mod ord">
          <ac:chgData name="Dan HOWARTH (DBT)" userId="74481170-0185-4506-b868-ce2eb942140c" providerId="ADAL" clId="{E7671B8E-5127-4458-9FDA-4A6DB6E9B3C1}" dt="2024-03-23T09:50:22.151" v="29475" actId="13244"/>
          <ac:spMkLst>
            <pc:docMk/>
            <pc:sldMk cId="2612357590" sldId="1972"/>
            <ac:spMk id="3" creationId="{5D418CD8-006E-0BFF-D4D8-A690F9A430BD}"/>
          </ac:spMkLst>
        </pc:spChg>
        <pc:spChg chg="mod ord">
          <ac:chgData name="Dan HOWARTH (DBT)" userId="74481170-0185-4506-b868-ce2eb942140c" providerId="ADAL" clId="{E7671B8E-5127-4458-9FDA-4A6DB6E9B3C1}" dt="2024-03-23T09:50:23.685" v="29476" actId="13244"/>
          <ac:spMkLst>
            <pc:docMk/>
            <pc:sldMk cId="2612357590" sldId="1972"/>
            <ac:spMk id="4" creationId="{E511AA7A-B971-ABDC-7931-A03F6A54995F}"/>
          </ac:spMkLst>
        </pc:spChg>
        <pc:spChg chg="mod ord">
          <ac:chgData name="Dan HOWARTH (DBT)" userId="74481170-0185-4506-b868-ce2eb942140c" providerId="ADAL" clId="{E7671B8E-5127-4458-9FDA-4A6DB6E9B3C1}" dt="2024-03-23T09:50:25.335" v="29477" actId="13244"/>
          <ac:spMkLst>
            <pc:docMk/>
            <pc:sldMk cId="2612357590" sldId="1972"/>
            <ac:spMk id="5" creationId="{CA027D28-9CC6-39D8-F210-29C8A75D67E8}"/>
          </ac:spMkLst>
        </pc:spChg>
        <pc:spChg chg="mod ord">
          <ac:chgData name="Dan HOWARTH (DBT)" userId="74481170-0185-4506-b868-ce2eb942140c" providerId="ADAL" clId="{E7671B8E-5127-4458-9FDA-4A6DB6E9B3C1}" dt="2024-03-23T09:50:20.237" v="29474" actId="13244"/>
          <ac:spMkLst>
            <pc:docMk/>
            <pc:sldMk cId="2612357590" sldId="1972"/>
            <ac:spMk id="6" creationId="{0E28B844-590B-45BE-33B6-104119340A14}"/>
          </ac:spMkLst>
        </pc:spChg>
        <pc:spChg chg="mod ord">
          <ac:chgData name="Dan HOWARTH (DBT)" userId="74481170-0185-4506-b868-ce2eb942140c" providerId="ADAL" clId="{E7671B8E-5127-4458-9FDA-4A6DB6E9B3C1}" dt="2024-03-23T09:50:26.577" v="29478" actId="13244"/>
          <ac:spMkLst>
            <pc:docMk/>
            <pc:sldMk cId="2612357590" sldId="1972"/>
            <ac:spMk id="7" creationId="{8C31F82F-8C20-454E-62C5-CA3F3F6CDCB9}"/>
          </ac:spMkLst>
        </pc:spChg>
        <pc:spChg chg="mod ord">
          <ac:chgData name="Dan HOWARTH (DBT)" userId="74481170-0185-4506-b868-ce2eb942140c" providerId="ADAL" clId="{E7671B8E-5127-4458-9FDA-4A6DB6E9B3C1}" dt="2024-03-23T09:50:27.794" v="29479" actId="13244"/>
          <ac:spMkLst>
            <pc:docMk/>
            <pc:sldMk cId="2612357590" sldId="1972"/>
            <ac:spMk id="8" creationId="{EE9B327A-0414-EBB6-6140-9A3B6B97351F}"/>
          </ac:spMkLst>
        </pc:spChg>
      </pc:sldChg>
      <pc:sldChg chg="addSp delSp modSp mod ord">
        <pc:chgData name="Dan HOWARTH (DBT)" userId="74481170-0185-4506-b868-ce2eb942140c" providerId="ADAL" clId="{E7671B8E-5127-4458-9FDA-4A6DB6E9B3C1}" dt="2024-03-23T09:47:15.254" v="29433" actId="962"/>
        <pc:sldMkLst>
          <pc:docMk/>
          <pc:sldMk cId="2225018763" sldId="1973"/>
        </pc:sldMkLst>
        <pc:spChg chg="del mod">
          <ac:chgData name="Dan HOWARTH (DBT)" userId="74481170-0185-4506-b868-ce2eb942140c" providerId="ADAL" clId="{E7671B8E-5127-4458-9FDA-4A6DB6E9B3C1}" dt="2024-03-23T06:30:17.930" v="29147" actId="478"/>
          <ac:spMkLst>
            <pc:docMk/>
            <pc:sldMk cId="2225018763" sldId="1973"/>
            <ac:spMk id="2" creationId="{D3A99F02-916D-2C40-429B-EB5E3701308E}"/>
          </ac:spMkLst>
        </pc:spChg>
        <pc:spChg chg="add del mod ord">
          <ac:chgData name="Dan HOWARTH (DBT)" userId="74481170-0185-4506-b868-ce2eb942140c" providerId="ADAL" clId="{E7671B8E-5127-4458-9FDA-4A6DB6E9B3C1}" dt="2024-03-23T09:47:02.952" v="29426" actId="13244"/>
          <ac:spMkLst>
            <pc:docMk/>
            <pc:sldMk cId="2225018763" sldId="1973"/>
            <ac:spMk id="3" creationId="{4941D8F1-9BCA-0B91-2FC6-6F84F1295D3B}"/>
          </ac:spMkLst>
        </pc:spChg>
        <pc:spChg chg="mod">
          <ac:chgData name="Dan HOWARTH (DBT)" userId="74481170-0185-4506-b868-ce2eb942140c" providerId="ADAL" clId="{E7671B8E-5127-4458-9FDA-4A6DB6E9B3C1}" dt="2024-03-23T09:47:15.254" v="29433" actId="962"/>
          <ac:spMkLst>
            <pc:docMk/>
            <pc:sldMk cId="2225018763" sldId="1973"/>
            <ac:spMk id="5" creationId="{81BF050D-EB27-73BD-C582-6D529022B4CB}"/>
          </ac:spMkLst>
        </pc:spChg>
        <pc:spChg chg="mod ord">
          <ac:chgData name="Dan HOWARTH (DBT)" userId="74481170-0185-4506-b868-ce2eb942140c" providerId="ADAL" clId="{E7671B8E-5127-4458-9FDA-4A6DB6E9B3C1}" dt="2024-03-23T09:47:11.697" v="29432" actId="962"/>
          <ac:spMkLst>
            <pc:docMk/>
            <pc:sldMk cId="2225018763" sldId="1973"/>
            <ac:spMk id="11" creationId="{3BC3505D-2702-B942-9353-D628AFAB84E3}"/>
          </ac:spMkLst>
        </pc:spChg>
        <pc:picChg chg="mod">
          <ac:chgData name="Dan HOWARTH (DBT)" userId="74481170-0185-4506-b868-ce2eb942140c" providerId="ADAL" clId="{E7671B8E-5127-4458-9FDA-4A6DB6E9B3C1}" dt="2024-03-23T06:30:31.423" v="29150" actId="13244"/>
          <ac:picMkLst>
            <pc:docMk/>
            <pc:sldMk cId="2225018763" sldId="1973"/>
            <ac:picMk id="5122" creationId="{06748F5B-370E-2873-F4D9-D8E242D25356}"/>
          </ac:picMkLst>
        </pc:picChg>
      </pc:sldChg>
      <pc:sldChg chg="addSp modSp add del mod">
        <pc:chgData name="Dan HOWARTH (DBT)" userId="74481170-0185-4506-b868-ce2eb942140c" providerId="ADAL" clId="{E7671B8E-5127-4458-9FDA-4A6DB6E9B3C1}" dt="2024-03-23T09:46:21.223" v="29409" actId="13244"/>
        <pc:sldMkLst>
          <pc:docMk/>
          <pc:sldMk cId="700548529" sldId="1975"/>
        </pc:sldMkLst>
        <pc:spChg chg="ord">
          <ac:chgData name="Dan HOWARTH (DBT)" userId="74481170-0185-4506-b868-ce2eb942140c" providerId="ADAL" clId="{E7671B8E-5127-4458-9FDA-4A6DB6E9B3C1}" dt="2024-03-23T09:46:21.223" v="29409" actId="13244"/>
          <ac:spMkLst>
            <pc:docMk/>
            <pc:sldMk cId="700548529" sldId="1975"/>
            <ac:spMk id="2" creationId="{F4154B7D-59DE-44E6-DF2F-423AF85C781E}"/>
          </ac:spMkLst>
        </pc:spChg>
        <pc:spChg chg="add mod ord">
          <ac:chgData name="Dan HOWARTH (DBT)" userId="74481170-0185-4506-b868-ce2eb942140c" providerId="ADAL" clId="{E7671B8E-5127-4458-9FDA-4A6DB6E9B3C1}" dt="2024-03-23T09:46:19.251" v="29408" actId="13244"/>
          <ac:spMkLst>
            <pc:docMk/>
            <pc:sldMk cId="700548529" sldId="1975"/>
            <ac:spMk id="3" creationId="{95237C88-DF4A-404F-2C06-E32A745F06DB}"/>
          </ac:spMkLst>
        </pc:spChg>
        <pc:spChg chg="mod">
          <ac:chgData name="Dan HOWARTH (DBT)" userId="74481170-0185-4506-b868-ce2eb942140c" providerId="ADAL" clId="{E7671B8E-5127-4458-9FDA-4A6DB6E9B3C1}" dt="2024-03-23T09:46:17.531" v="29407" actId="962"/>
          <ac:spMkLst>
            <pc:docMk/>
            <pc:sldMk cId="700548529" sldId="1975"/>
            <ac:spMk id="5" creationId="{693385B2-E16D-E25F-9D2F-876722C7CC3E}"/>
          </ac:spMkLst>
        </pc:spChg>
        <pc:picChg chg="mod">
          <ac:chgData name="Dan HOWARTH (DBT)" userId="74481170-0185-4506-b868-ce2eb942140c" providerId="ADAL" clId="{E7671B8E-5127-4458-9FDA-4A6DB6E9B3C1}" dt="2024-03-22T17:40:14.335" v="20457" actId="962"/>
          <ac:picMkLst>
            <pc:docMk/>
            <pc:sldMk cId="700548529" sldId="1975"/>
            <ac:picMk id="3074" creationId="{05564E9E-4B28-5DE4-2C6C-3C52921C34EC}"/>
          </ac:picMkLst>
        </pc:picChg>
      </pc:sldChg>
      <pc:sldChg chg="modSp mod">
        <pc:chgData name="Dan HOWARTH (DBT)" userId="74481170-0185-4506-b868-ce2eb942140c" providerId="ADAL" clId="{E7671B8E-5127-4458-9FDA-4A6DB6E9B3C1}" dt="2024-03-23T09:46:36.124" v="29415" actId="13244"/>
        <pc:sldMkLst>
          <pc:docMk/>
          <pc:sldMk cId="4173703624" sldId="1976"/>
        </pc:sldMkLst>
        <pc:spChg chg="mod ord">
          <ac:chgData name="Dan HOWARTH (DBT)" userId="74481170-0185-4506-b868-ce2eb942140c" providerId="ADAL" clId="{E7671B8E-5127-4458-9FDA-4A6DB6E9B3C1}" dt="2024-03-23T09:46:28.328" v="29411" actId="13244"/>
          <ac:spMkLst>
            <pc:docMk/>
            <pc:sldMk cId="4173703624" sldId="1976"/>
            <ac:spMk id="3" creationId="{E4003A59-C653-F80E-2082-53C7AFE00EAC}"/>
          </ac:spMkLst>
        </pc:spChg>
        <pc:spChg chg="mod ord">
          <ac:chgData name="Dan HOWARTH (DBT)" userId="74481170-0185-4506-b868-ce2eb942140c" providerId="ADAL" clId="{E7671B8E-5127-4458-9FDA-4A6DB6E9B3C1}" dt="2024-03-23T09:46:30.085" v="29412" actId="13244"/>
          <ac:spMkLst>
            <pc:docMk/>
            <pc:sldMk cId="4173703624" sldId="1976"/>
            <ac:spMk id="4" creationId="{4F48D841-0703-2CFF-C3A4-FD0963D381BC}"/>
          </ac:spMkLst>
        </pc:spChg>
        <pc:spChg chg="mod ord">
          <ac:chgData name="Dan HOWARTH (DBT)" userId="74481170-0185-4506-b868-ce2eb942140c" providerId="ADAL" clId="{E7671B8E-5127-4458-9FDA-4A6DB6E9B3C1}" dt="2024-03-23T09:46:33.349" v="29413" actId="13244"/>
          <ac:spMkLst>
            <pc:docMk/>
            <pc:sldMk cId="4173703624" sldId="1976"/>
            <ac:spMk id="5" creationId="{D88E9EFC-01E6-C69C-9212-DA00695577B7}"/>
          </ac:spMkLst>
        </pc:spChg>
        <pc:spChg chg="mod ord">
          <ac:chgData name="Dan HOWARTH (DBT)" userId="74481170-0185-4506-b868-ce2eb942140c" providerId="ADAL" clId="{E7671B8E-5127-4458-9FDA-4A6DB6E9B3C1}" dt="2024-03-23T09:46:26.563" v="29410" actId="13244"/>
          <ac:spMkLst>
            <pc:docMk/>
            <pc:sldMk cId="4173703624" sldId="1976"/>
            <ac:spMk id="6" creationId="{0C31B96A-E1CD-B177-A7AF-3A4496E94865}"/>
          </ac:spMkLst>
        </pc:spChg>
        <pc:spChg chg="mod ord">
          <ac:chgData name="Dan HOWARTH (DBT)" userId="74481170-0185-4506-b868-ce2eb942140c" providerId="ADAL" clId="{E7671B8E-5127-4458-9FDA-4A6DB6E9B3C1}" dt="2024-03-23T09:46:34.898" v="29414" actId="13244"/>
          <ac:spMkLst>
            <pc:docMk/>
            <pc:sldMk cId="4173703624" sldId="1976"/>
            <ac:spMk id="7" creationId="{5E075995-1AAD-28F6-6B00-589D5A07D2A7}"/>
          </ac:spMkLst>
        </pc:spChg>
        <pc:spChg chg="mod ord">
          <ac:chgData name="Dan HOWARTH (DBT)" userId="74481170-0185-4506-b868-ce2eb942140c" providerId="ADAL" clId="{E7671B8E-5127-4458-9FDA-4A6DB6E9B3C1}" dt="2024-03-23T09:46:36.124" v="29415" actId="13244"/>
          <ac:spMkLst>
            <pc:docMk/>
            <pc:sldMk cId="4173703624" sldId="1976"/>
            <ac:spMk id="8" creationId="{5D7D7BAB-C860-0D34-4F28-1093353C3459}"/>
          </ac:spMkLst>
        </pc:spChg>
      </pc:sldChg>
      <pc:sldChg chg="modSp mod modNotesTx">
        <pc:chgData name="Dan HOWARTH (DBT)" userId="74481170-0185-4506-b868-ce2eb942140c" providerId="ADAL" clId="{E7671B8E-5127-4458-9FDA-4A6DB6E9B3C1}" dt="2024-03-23T09:38:49.242" v="29353" actId="13244"/>
        <pc:sldMkLst>
          <pc:docMk/>
          <pc:sldMk cId="1011004966" sldId="1980"/>
        </pc:sldMkLst>
        <pc:spChg chg="mod ord">
          <ac:chgData name="Dan HOWARTH (DBT)" userId="74481170-0185-4506-b868-ce2eb942140c" providerId="ADAL" clId="{E7671B8E-5127-4458-9FDA-4A6DB6E9B3C1}" dt="2024-03-23T09:38:19.146" v="29344" actId="13244"/>
          <ac:spMkLst>
            <pc:docMk/>
            <pc:sldMk cId="1011004966" sldId="1980"/>
            <ac:spMk id="6" creationId="{4E7355E8-0612-87A8-4D05-69BC2FE08DDC}"/>
          </ac:spMkLst>
        </pc:spChg>
        <pc:spChg chg="mod ord">
          <ac:chgData name="Dan HOWARTH (DBT)" userId="74481170-0185-4506-b868-ce2eb942140c" providerId="ADAL" clId="{E7671B8E-5127-4458-9FDA-4A6DB6E9B3C1}" dt="2024-03-23T09:38:22.392" v="29346" actId="13244"/>
          <ac:spMkLst>
            <pc:docMk/>
            <pc:sldMk cId="1011004966" sldId="1980"/>
            <ac:spMk id="59" creationId="{716C79D8-4573-0658-2BEF-BEB917366C33}"/>
          </ac:spMkLst>
        </pc:spChg>
        <pc:spChg chg="mod ord">
          <ac:chgData name="Dan HOWARTH (DBT)" userId="74481170-0185-4506-b868-ce2eb942140c" providerId="ADAL" clId="{E7671B8E-5127-4458-9FDA-4A6DB6E9B3C1}" dt="2024-03-23T09:38:40.383" v="29350" actId="13244"/>
          <ac:spMkLst>
            <pc:docMk/>
            <pc:sldMk cId="1011004966" sldId="1980"/>
            <ac:spMk id="60" creationId="{3920C0EB-3586-1D24-43B7-CFA13B05A34B}"/>
          </ac:spMkLst>
        </pc:spChg>
        <pc:spChg chg="ord">
          <ac:chgData name="Dan HOWARTH (DBT)" userId="74481170-0185-4506-b868-ce2eb942140c" providerId="ADAL" clId="{E7671B8E-5127-4458-9FDA-4A6DB6E9B3C1}" dt="2024-03-23T09:38:43.887" v="29351" actId="13244"/>
          <ac:spMkLst>
            <pc:docMk/>
            <pc:sldMk cId="1011004966" sldId="1980"/>
            <ac:spMk id="61" creationId="{AC5BA01F-FECA-43F1-9178-DB9E5C7AAA26}"/>
          </ac:spMkLst>
        </pc:spChg>
        <pc:grpChg chg="mod">
          <ac:chgData name="Dan HOWARTH (DBT)" userId="74481170-0185-4506-b868-ce2eb942140c" providerId="ADAL" clId="{E7671B8E-5127-4458-9FDA-4A6DB6E9B3C1}" dt="2024-03-23T09:38:49.242" v="29353" actId="13244"/>
          <ac:grpSpMkLst>
            <pc:docMk/>
            <pc:sldMk cId="1011004966" sldId="1980"/>
            <ac:grpSpMk id="35" creationId="{3D1EDAED-2789-2D0C-97C6-BA7EFC557E39}"/>
          </ac:grpSpMkLst>
        </pc:grpChg>
        <pc:grpChg chg="mod ord">
          <ac:chgData name="Dan HOWARTH (DBT)" userId="74481170-0185-4506-b868-ce2eb942140c" providerId="ADAL" clId="{E7671B8E-5127-4458-9FDA-4A6DB6E9B3C1}" dt="2024-03-23T09:38:20.936" v="29345" actId="13244"/>
          <ac:grpSpMkLst>
            <pc:docMk/>
            <pc:sldMk cId="1011004966" sldId="1980"/>
            <ac:grpSpMk id="44" creationId="{AC413754-11EF-B24D-C14A-7B9CA4DED4AA}"/>
          </ac:grpSpMkLst>
        </pc:grpChg>
        <pc:grpChg chg="mod ord">
          <ac:chgData name="Dan HOWARTH (DBT)" userId="74481170-0185-4506-b868-ce2eb942140c" providerId="ADAL" clId="{E7671B8E-5127-4458-9FDA-4A6DB6E9B3C1}" dt="2024-03-23T09:38:47.834" v="29352" actId="13244"/>
          <ac:grpSpMkLst>
            <pc:docMk/>
            <pc:sldMk cId="1011004966" sldId="1980"/>
            <ac:grpSpMk id="45" creationId="{759DDE67-FEAF-B06B-8C29-461205B1D048}"/>
          </ac:grpSpMkLst>
        </pc:grpChg>
      </pc:sldChg>
      <pc:sldChg chg="modSp mod">
        <pc:chgData name="Dan HOWARTH (DBT)" userId="74481170-0185-4506-b868-ce2eb942140c" providerId="ADAL" clId="{E7671B8E-5127-4458-9FDA-4A6DB6E9B3C1}" dt="2024-03-23T09:36:20.154" v="29342" actId="13244"/>
        <pc:sldMkLst>
          <pc:docMk/>
          <pc:sldMk cId="2636403436" sldId="1981"/>
        </pc:sldMkLst>
        <pc:spChg chg="mod ord">
          <ac:chgData name="Dan HOWARTH (DBT)" userId="74481170-0185-4506-b868-ce2eb942140c" providerId="ADAL" clId="{E7671B8E-5127-4458-9FDA-4A6DB6E9B3C1}" dt="2024-03-23T09:36:20.154" v="29342" actId="13244"/>
          <ac:spMkLst>
            <pc:docMk/>
            <pc:sldMk cId="2636403436" sldId="1981"/>
            <ac:spMk id="6" creationId="{7E3D2FAC-391D-BA7F-D8B8-D6ECB0F233F0}"/>
          </ac:spMkLst>
        </pc:spChg>
      </pc:sldChg>
      <pc:sldChg chg="addSp modSp mod modNotesTx">
        <pc:chgData name="Dan HOWARTH (DBT)" userId="74481170-0185-4506-b868-ce2eb942140c" providerId="ADAL" clId="{E7671B8E-5127-4458-9FDA-4A6DB6E9B3C1}" dt="2024-03-23T09:38:59.646" v="29354" actId="13244"/>
        <pc:sldMkLst>
          <pc:docMk/>
          <pc:sldMk cId="231304959" sldId="1982"/>
        </pc:sldMkLst>
        <pc:spChg chg="mod ord">
          <ac:chgData name="Dan HOWARTH (DBT)" userId="74481170-0185-4506-b868-ce2eb942140c" providerId="ADAL" clId="{E7671B8E-5127-4458-9FDA-4A6DB6E9B3C1}" dt="2024-03-23T09:38:59.646" v="29354" actId="13244"/>
          <ac:spMkLst>
            <pc:docMk/>
            <pc:sldMk cId="231304959" sldId="1982"/>
            <ac:spMk id="6" creationId="{9127F473-9AE4-3374-6CCF-DC93874777B6}"/>
          </ac:spMkLst>
        </pc:spChg>
        <pc:grpChg chg="add mod">
          <ac:chgData name="Dan HOWARTH (DBT)" userId="74481170-0185-4506-b868-ce2eb942140c" providerId="ADAL" clId="{E7671B8E-5127-4458-9FDA-4A6DB6E9B3C1}" dt="2024-03-22T17:38:15.150" v="20167" actId="962"/>
          <ac:grpSpMkLst>
            <pc:docMk/>
            <pc:sldMk cId="231304959" sldId="1982"/>
            <ac:grpSpMk id="2" creationId="{1CF733C0-ACA4-6EEC-4638-F2062DD47802}"/>
          </ac:grpSpMkLst>
        </pc:grpChg>
        <pc:grpChg chg="mod">
          <ac:chgData name="Dan HOWARTH (DBT)" userId="74481170-0185-4506-b868-ce2eb942140c" providerId="ADAL" clId="{E7671B8E-5127-4458-9FDA-4A6DB6E9B3C1}" dt="2024-03-22T17:36:58.571" v="19819" actId="164"/>
          <ac:grpSpMkLst>
            <pc:docMk/>
            <pc:sldMk cId="231304959" sldId="1982"/>
            <ac:grpSpMk id="35" creationId="{FFBF03B8-55C3-C567-D702-3DF26C712AB4}"/>
          </ac:grpSpMkLst>
        </pc:grpChg>
        <pc:grpChg chg="mod">
          <ac:chgData name="Dan HOWARTH (DBT)" userId="74481170-0185-4506-b868-ce2eb942140c" providerId="ADAL" clId="{E7671B8E-5127-4458-9FDA-4A6DB6E9B3C1}" dt="2024-03-22T17:36:58.571" v="19819" actId="164"/>
          <ac:grpSpMkLst>
            <pc:docMk/>
            <pc:sldMk cId="231304959" sldId="1982"/>
            <ac:grpSpMk id="43" creationId="{7EB6ECE7-7C6B-5CB6-7905-188FFB53B5F0}"/>
          </ac:grpSpMkLst>
        </pc:grpChg>
        <pc:grpChg chg="mod">
          <ac:chgData name="Dan HOWARTH (DBT)" userId="74481170-0185-4506-b868-ce2eb942140c" providerId="ADAL" clId="{E7671B8E-5127-4458-9FDA-4A6DB6E9B3C1}" dt="2024-03-22T17:36:58.571" v="19819" actId="164"/>
          <ac:grpSpMkLst>
            <pc:docMk/>
            <pc:sldMk cId="231304959" sldId="1982"/>
            <ac:grpSpMk id="44" creationId="{CF0D09B0-900C-849E-9710-17108421047D}"/>
          </ac:grpSpMkLst>
        </pc:grpChg>
        <pc:grpChg chg="mod">
          <ac:chgData name="Dan HOWARTH (DBT)" userId="74481170-0185-4506-b868-ce2eb942140c" providerId="ADAL" clId="{E7671B8E-5127-4458-9FDA-4A6DB6E9B3C1}" dt="2024-03-22T17:36:58.571" v="19819" actId="164"/>
          <ac:grpSpMkLst>
            <pc:docMk/>
            <pc:sldMk cId="231304959" sldId="1982"/>
            <ac:grpSpMk id="45" creationId="{0BF2AF27-29A3-4E06-21F3-95B7914649BF}"/>
          </ac:grpSpMkLst>
        </pc:grpChg>
        <pc:cxnChg chg="mod">
          <ac:chgData name="Dan HOWARTH (DBT)" userId="74481170-0185-4506-b868-ce2eb942140c" providerId="ADAL" clId="{E7671B8E-5127-4458-9FDA-4A6DB6E9B3C1}" dt="2024-03-22T17:36:58.571" v="19819" actId="164"/>
          <ac:cxnSpMkLst>
            <pc:docMk/>
            <pc:sldMk cId="231304959" sldId="1982"/>
            <ac:cxnSpMk id="4103" creationId="{CEBB4B2F-260D-DD1C-7573-46DB4FD09865}"/>
          </ac:cxnSpMkLst>
        </pc:cxnChg>
        <pc:cxnChg chg="mod">
          <ac:chgData name="Dan HOWARTH (DBT)" userId="74481170-0185-4506-b868-ce2eb942140c" providerId="ADAL" clId="{E7671B8E-5127-4458-9FDA-4A6DB6E9B3C1}" dt="2024-03-22T17:36:58.571" v="19819" actId="164"/>
          <ac:cxnSpMkLst>
            <pc:docMk/>
            <pc:sldMk cId="231304959" sldId="1982"/>
            <ac:cxnSpMk id="4107" creationId="{B680BB80-F3EA-6206-9798-17463E0318AB}"/>
          </ac:cxnSpMkLst>
        </pc:cxnChg>
        <pc:cxnChg chg="mod">
          <ac:chgData name="Dan HOWARTH (DBT)" userId="74481170-0185-4506-b868-ce2eb942140c" providerId="ADAL" clId="{E7671B8E-5127-4458-9FDA-4A6DB6E9B3C1}" dt="2024-03-22T17:36:58.571" v="19819" actId="164"/>
          <ac:cxnSpMkLst>
            <pc:docMk/>
            <pc:sldMk cId="231304959" sldId="1982"/>
            <ac:cxnSpMk id="4113" creationId="{C4423FF1-4F54-1EEA-5A37-AF5573D9F4F8}"/>
          </ac:cxnSpMkLst>
        </pc:cxnChg>
        <pc:cxnChg chg="mod">
          <ac:chgData name="Dan HOWARTH (DBT)" userId="74481170-0185-4506-b868-ce2eb942140c" providerId="ADAL" clId="{E7671B8E-5127-4458-9FDA-4A6DB6E9B3C1}" dt="2024-03-22T17:36:58.571" v="19819" actId="164"/>
          <ac:cxnSpMkLst>
            <pc:docMk/>
            <pc:sldMk cId="231304959" sldId="1982"/>
            <ac:cxnSpMk id="4114" creationId="{74C7B14E-55D9-7553-8368-D80B26B882C3}"/>
          </ac:cxnSpMkLst>
        </pc:cxnChg>
        <pc:cxnChg chg="mod">
          <ac:chgData name="Dan HOWARTH (DBT)" userId="74481170-0185-4506-b868-ce2eb942140c" providerId="ADAL" clId="{E7671B8E-5127-4458-9FDA-4A6DB6E9B3C1}" dt="2024-03-22T17:36:58.571" v="19819" actId="164"/>
          <ac:cxnSpMkLst>
            <pc:docMk/>
            <pc:sldMk cId="231304959" sldId="1982"/>
            <ac:cxnSpMk id="4116" creationId="{FC8932E5-7B18-FD00-8B7C-18619666288E}"/>
          </ac:cxnSpMkLst>
        </pc:cxnChg>
        <pc:cxnChg chg="mod">
          <ac:chgData name="Dan HOWARTH (DBT)" userId="74481170-0185-4506-b868-ce2eb942140c" providerId="ADAL" clId="{E7671B8E-5127-4458-9FDA-4A6DB6E9B3C1}" dt="2024-03-22T17:36:58.571" v="19819" actId="164"/>
          <ac:cxnSpMkLst>
            <pc:docMk/>
            <pc:sldMk cId="231304959" sldId="1982"/>
            <ac:cxnSpMk id="4118" creationId="{9D836EC0-FB6F-C1D2-0C55-F4C04E6EED72}"/>
          </ac:cxnSpMkLst>
        </pc:cxnChg>
      </pc:sldChg>
      <pc:sldChg chg="addSp modSp mod">
        <pc:chgData name="Dan HOWARTH (DBT)" userId="74481170-0185-4506-b868-ce2eb942140c" providerId="ADAL" clId="{E7671B8E-5127-4458-9FDA-4A6DB6E9B3C1}" dt="2024-03-23T09:40:14.729" v="29370" actId="13244"/>
        <pc:sldMkLst>
          <pc:docMk/>
          <pc:sldMk cId="1035063860" sldId="1983"/>
        </pc:sldMkLst>
        <pc:spChg chg="add mod ord">
          <ac:chgData name="Dan HOWARTH (DBT)" userId="74481170-0185-4506-b868-ce2eb942140c" providerId="ADAL" clId="{E7671B8E-5127-4458-9FDA-4A6DB6E9B3C1}" dt="2024-03-23T09:39:14.768" v="29356" actId="13244"/>
          <ac:spMkLst>
            <pc:docMk/>
            <pc:sldMk cId="1035063860" sldId="1983"/>
            <ac:spMk id="2" creationId="{1380292C-7909-96CF-D115-2D61EC32EF9A}"/>
          </ac:spMkLst>
        </pc:spChg>
        <pc:spChg chg="mod ord">
          <ac:chgData name="Dan HOWARTH (DBT)" userId="74481170-0185-4506-b868-ce2eb942140c" providerId="ADAL" clId="{E7671B8E-5127-4458-9FDA-4A6DB6E9B3C1}" dt="2024-03-23T09:39:33.405" v="29360" actId="13244"/>
          <ac:spMkLst>
            <pc:docMk/>
            <pc:sldMk cId="1035063860" sldId="1983"/>
            <ac:spMk id="4" creationId="{C06203C7-94E9-EDF8-8F91-732ED5E0174E}"/>
          </ac:spMkLst>
        </pc:spChg>
        <pc:spChg chg="mod ord">
          <ac:chgData name="Dan HOWARTH (DBT)" userId="74481170-0185-4506-b868-ce2eb942140c" providerId="ADAL" clId="{E7671B8E-5127-4458-9FDA-4A6DB6E9B3C1}" dt="2024-03-23T09:39:56.971" v="29362" actId="13244"/>
          <ac:spMkLst>
            <pc:docMk/>
            <pc:sldMk cId="1035063860" sldId="1983"/>
            <ac:spMk id="5" creationId="{401998FD-0A75-0147-AEB9-E1AA517C32B8}"/>
          </ac:spMkLst>
        </pc:spChg>
        <pc:spChg chg="mod ord">
          <ac:chgData name="Dan HOWARTH (DBT)" userId="74481170-0185-4506-b868-ce2eb942140c" providerId="ADAL" clId="{E7671B8E-5127-4458-9FDA-4A6DB6E9B3C1}" dt="2024-03-23T09:40:01.616" v="29364" actId="13244"/>
          <ac:spMkLst>
            <pc:docMk/>
            <pc:sldMk cId="1035063860" sldId="1983"/>
            <ac:spMk id="6" creationId="{AB7A4E19-8784-EF90-78C5-F8B9727F856E}"/>
          </ac:spMkLst>
        </pc:spChg>
        <pc:spChg chg="mod ord">
          <ac:chgData name="Dan HOWARTH (DBT)" userId="74481170-0185-4506-b868-ce2eb942140c" providerId="ADAL" clId="{E7671B8E-5127-4458-9FDA-4A6DB6E9B3C1}" dt="2024-03-23T09:39:59.279" v="29363" actId="13244"/>
          <ac:spMkLst>
            <pc:docMk/>
            <pc:sldMk cId="1035063860" sldId="1983"/>
            <ac:spMk id="7" creationId="{08F58D10-CEF0-E363-EE77-4C270539F3EB}"/>
          </ac:spMkLst>
        </pc:spChg>
        <pc:spChg chg="mod ord">
          <ac:chgData name="Dan HOWARTH (DBT)" userId="74481170-0185-4506-b868-ce2eb942140c" providerId="ADAL" clId="{E7671B8E-5127-4458-9FDA-4A6DB6E9B3C1}" dt="2024-03-23T09:40:03.716" v="29365" actId="13244"/>
          <ac:spMkLst>
            <pc:docMk/>
            <pc:sldMk cId="1035063860" sldId="1983"/>
            <ac:spMk id="8" creationId="{957878F7-5957-7A23-D8A2-DBC9DB516FF7}"/>
          </ac:spMkLst>
        </pc:spChg>
        <pc:spChg chg="mod ord">
          <ac:chgData name="Dan HOWARTH (DBT)" userId="74481170-0185-4506-b868-ce2eb942140c" providerId="ADAL" clId="{E7671B8E-5127-4458-9FDA-4A6DB6E9B3C1}" dt="2024-03-23T09:40:11.662" v="29368" actId="13244"/>
          <ac:spMkLst>
            <pc:docMk/>
            <pc:sldMk cId="1035063860" sldId="1983"/>
            <ac:spMk id="9" creationId="{D86EA92A-3C50-6842-DCD8-92BEE21D22F5}"/>
          </ac:spMkLst>
        </pc:spChg>
        <pc:spChg chg="mod ord">
          <ac:chgData name="Dan HOWARTH (DBT)" userId="74481170-0185-4506-b868-ce2eb942140c" providerId="ADAL" clId="{E7671B8E-5127-4458-9FDA-4A6DB6E9B3C1}" dt="2024-03-23T09:40:13.341" v="29369" actId="13244"/>
          <ac:spMkLst>
            <pc:docMk/>
            <pc:sldMk cId="1035063860" sldId="1983"/>
            <ac:spMk id="10" creationId="{807B40D0-F80F-1D65-0C06-8C59B7AF00C6}"/>
          </ac:spMkLst>
        </pc:spChg>
        <pc:spChg chg="mod ord">
          <ac:chgData name="Dan HOWARTH (DBT)" userId="74481170-0185-4506-b868-ce2eb942140c" providerId="ADAL" clId="{E7671B8E-5127-4458-9FDA-4A6DB6E9B3C1}" dt="2024-03-23T09:40:08.480" v="29366" actId="13244"/>
          <ac:spMkLst>
            <pc:docMk/>
            <pc:sldMk cId="1035063860" sldId="1983"/>
            <ac:spMk id="11" creationId="{D8396B96-403B-547E-F72D-FEF59AC62399}"/>
          </ac:spMkLst>
        </pc:spChg>
        <pc:spChg chg="mod ord">
          <ac:chgData name="Dan HOWARTH (DBT)" userId="74481170-0185-4506-b868-ce2eb942140c" providerId="ADAL" clId="{E7671B8E-5127-4458-9FDA-4A6DB6E9B3C1}" dt="2024-03-23T09:40:10.009" v="29367" actId="13244"/>
          <ac:spMkLst>
            <pc:docMk/>
            <pc:sldMk cId="1035063860" sldId="1983"/>
            <ac:spMk id="12" creationId="{294D724F-B709-3434-4B94-7FC7C1F34597}"/>
          </ac:spMkLst>
        </pc:spChg>
        <pc:spChg chg="mod ord">
          <ac:chgData name="Dan HOWARTH (DBT)" userId="74481170-0185-4506-b868-ce2eb942140c" providerId="ADAL" clId="{E7671B8E-5127-4458-9FDA-4A6DB6E9B3C1}" dt="2024-03-23T09:40:14.729" v="29370" actId="13244"/>
          <ac:spMkLst>
            <pc:docMk/>
            <pc:sldMk cId="1035063860" sldId="1983"/>
            <ac:spMk id="13" creationId="{1EC052AB-D090-F00D-5460-877D156F9AA4}"/>
          </ac:spMkLst>
        </pc:spChg>
        <pc:spChg chg="mod ord">
          <ac:chgData name="Dan HOWARTH (DBT)" userId="74481170-0185-4506-b868-ce2eb942140c" providerId="ADAL" clId="{E7671B8E-5127-4458-9FDA-4A6DB6E9B3C1}" dt="2024-03-23T09:39:22.311" v="29359" actId="13244"/>
          <ac:spMkLst>
            <pc:docMk/>
            <pc:sldMk cId="1035063860" sldId="1983"/>
            <ac:spMk id="14" creationId="{47D3B41C-52C9-E665-F43B-DACC6B73371A}"/>
          </ac:spMkLst>
        </pc:spChg>
        <pc:spChg chg="mod">
          <ac:chgData name="Dan HOWARTH (DBT)" userId="74481170-0185-4506-b868-ce2eb942140c" providerId="ADAL" clId="{E7671B8E-5127-4458-9FDA-4A6DB6E9B3C1}" dt="2024-03-22T17:48:43.240" v="21840" actId="962"/>
          <ac:spMkLst>
            <pc:docMk/>
            <pc:sldMk cId="1035063860" sldId="1983"/>
            <ac:spMk id="15" creationId="{06658F66-8089-B3F5-B664-78A6D253D79E}"/>
          </ac:spMkLst>
        </pc:spChg>
        <pc:spChg chg="mod">
          <ac:chgData name="Dan HOWARTH (DBT)" userId="74481170-0185-4506-b868-ce2eb942140c" providerId="ADAL" clId="{E7671B8E-5127-4458-9FDA-4A6DB6E9B3C1}" dt="2024-03-22T17:48:43.240" v="21840" actId="962"/>
          <ac:spMkLst>
            <pc:docMk/>
            <pc:sldMk cId="1035063860" sldId="1983"/>
            <ac:spMk id="16" creationId="{5FD032F8-722C-A70B-1B33-EAC3F25AE405}"/>
          </ac:spMkLst>
        </pc:spChg>
        <pc:spChg chg="mod">
          <ac:chgData name="Dan HOWARTH (DBT)" userId="74481170-0185-4506-b868-ce2eb942140c" providerId="ADAL" clId="{E7671B8E-5127-4458-9FDA-4A6DB6E9B3C1}" dt="2024-03-22T17:48:43.240" v="21840" actId="962"/>
          <ac:spMkLst>
            <pc:docMk/>
            <pc:sldMk cId="1035063860" sldId="1983"/>
            <ac:spMk id="17" creationId="{6AB3706F-A986-396A-17E4-935A4C36BE3E}"/>
          </ac:spMkLst>
        </pc:spChg>
        <pc:spChg chg="mod">
          <ac:chgData name="Dan HOWARTH (DBT)" userId="74481170-0185-4506-b868-ce2eb942140c" providerId="ADAL" clId="{E7671B8E-5127-4458-9FDA-4A6DB6E9B3C1}" dt="2024-03-22T17:48:43.240" v="21840" actId="962"/>
          <ac:spMkLst>
            <pc:docMk/>
            <pc:sldMk cId="1035063860" sldId="1983"/>
            <ac:spMk id="18" creationId="{00CBA773-8BB1-040E-BE96-D8B4BFF01D61}"/>
          </ac:spMkLst>
        </pc:spChg>
        <pc:spChg chg="mod">
          <ac:chgData name="Dan HOWARTH (DBT)" userId="74481170-0185-4506-b868-ce2eb942140c" providerId="ADAL" clId="{E7671B8E-5127-4458-9FDA-4A6DB6E9B3C1}" dt="2024-03-22T17:48:43.240" v="21840" actId="962"/>
          <ac:spMkLst>
            <pc:docMk/>
            <pc:sldMk cId="1035063860" sldId="1983"/>
            <ac:spMk id="19" creationId="{60541077-B736-69A4-3397-00225C4EB112}"/>
          </ac:spMkLst>
        </pc:spChg>
        <pc:spChg chg="mod ord">
          <ac:chgData name="Dan HOWARTH (DBT)" userId="74481170-0185-4506-b868-ce2eb942140c" providerId="ADAL" clId="{E7671B8E-5127-4458-9FDA-4A6DB6E9B3C1}" dt="2024-03-23T09:39:17.475" v="29357" actId="13244"/>
          <ac:spMkLst>
            <pc:docMk/>
            <pc:sldMk cId="1035063860" sldId="1983"/>
            <ac:spMk id="20" creationId="{7325C67B-93B7-49F4-225F-8DDC0F097A83}"/>
          </ac:spMkLst>
        </pc:spChg>
        <pc:spChg chg="mod">
          <ac:chgData name="Dan HOWARTH (DBT)" userId="74481170-0185-4506-b868-ce2eb942140c" providerId="ADAL" clId="{E7671B8E-5127-4458-9FDA-4A6DB6E9B3C1}" dt="2024-03-23T06:22:54.683" v="29106" actId="13244"/>
          <ac:spMkLst>
            <pc:docMk/>
            <pc:sldMk cId="1035063860" sldId="1983"/>
            <ac:spMk id="21" creationId="{BA3FAC04-F88E-D147-152E-F151D81D52F6}"/>
          </ac:spMkLst>
        </pc:spChg>
        <pc:spChg chg="mod">
          <ac:chgData name="Dan HOWARTH (DBT)" userId="74481170-0185-4506-b868-ce2eb942140c" providerId="ADAL" clId="{E7671B8E-5127-4458-9FDA-4A6DB6E9B3C1}" dt="2024-03-22T17:48:43.240" v="21840" actId="962"/>
          <ac:spMkLst>
            <pc:docMk/>
            <pc:sldMk cId="1035063860" sldId="1983"/>
            <ac:spMk id="22" creationId="{AAE18CCA-D8C3-CE71-4FF0-9DAA31BBC108}"/>
          </ac:spMkLst>
        </pc:spChg>
        <pc:picChg chg="mod ord">
          <ac:chgData name="Dan HOWARTH (DBT)" userId="74481170-0185-4506-b868-ce2eb942140c" providerId="ADAL" clId="{E7671B8E-5127-4458-9FDA-4A6DB6E9B3C1}" dt="2024-03-23T09:39:41.868" v="29361" actId="13244"/>
          <ac:picMkLst>
            <pc:docMk/>
            <pc:sldMk cId="1035063860" sldId="1983"/>
            <ac:picMk id="3" creationId="{B49A5E63-558D-E8B0-B9F7-99AA6FAC9837}"/>
          </ac:picMkLst>
        </pc:picChg>
      </pc:sldChg>
      <pc:sldChg chg="addSp modSp mod modAnim">
        <pc:chgData name="Dan HOWARTH (DBT)" userId="74481170-0185-4506-b868-ce2eb942140c" providerId="ADAL" clId="{E7671B8E-5127-4458-9FDA-4A6DB6E9B3C1}" dt="2024-03-23T09:41:09.191" v="29380" actId="13244"/>
        <pc:sldMkLst>
          <pc:docMk/>
          <pc:sldMk cId="3081184923" sldId="1984"/>
        </pc:sldMkLst>
        <pc:spChg chg="add mod ord">
          <ac:chgData name="Dan HOWARTH (DBT)" userId="74481170-0185-4506-b868-ce2eb942140c" providerId="ADAL" clId="{E7671B8E-5127-4458-9FDA-4A6DB6E9B3C1}" dt="2024-03-23T09:40:39.787" v="29372" actId="13244"/>
          <ac:spMkLst>
            <pc:docMk/>
            <pc:sldMk cId="3081184923" sldId="1984"/>
            <ac:spMk id="5" creationId="{B0CCC466-5227-8ABC-29F3-CD613DAC8361}"/>
          </ac:spMkLst>
        </pc:spChg>
        <pc:spChg chg="mod ord">
          <ac:chgData name="Dan HOWARTH (DBT)" userId="74481170-0185-4506-b868-ce2eb942140c" providerId="ADAL" clId="{E7671B8E-5127-4458-9FDA-4A6DB6E9B3C1}" dt="2024-03-23T09:40:47.777" v="29375" actId="13244"/>
          <ac:spMkLst>
            <pc:docMk/>
            <pc:sldMk cId="3081184923" sldId="1984"/>
            <ac:spMk id="20" creationId="{02206367-A32C-585E-A3B3-09EF971D3BD3}"/>
          </ac:spMkLst>
        </pc:spChg>
        <pc:spChg chg="mod ord">
          <ac:chgData name="Dan HOWARTH (DBT)" userId="74481170-0185-4506-b868-ce2eb942140c" providerId="ADAL" clId="{E7671B8E-5127-4458-9FDA-4A6DB6E9B3C1}" dt="2024-03-23T09:40:52.401" v="29378" actId="13244"/>
          <ac:spMkLst>
            <pc:docMk/>
            <pc:sldMk cId="3081184923" sldId="1984"/>
            <ac:spMk id="21" creationId="{EF80E359-2732-F57D-98D1-8523003BD822}"/>
          </ac:spMkLst>
        </pc:spChg>
        <pc:spChg chg="mod">
          <ac:chgData name="Dan HOWARTH (DBT)" userId="74481170-0185-4506-b868-ce2eb942140c" providerId="ADAL" clId="{E7671B8E-5127-4458-9FDA-4A6DB6E9B3C1}" dt="2024-03-22T17:49:49.486" v="22116" actId="164"/>
          <ac:spMkLst>
            <pc:docMk/>
            <pc:sldMk cId="3081184923" sldId="1984"/>
            <ac:spMk id="22" creationId="{1D57371A-E456-A347-6BBD-F69F584690DE}"/>
          </ac:spMkLst>
        </pc:spChg>
        <pc:spChg chg="mod">
          <ac:chgData name="Dan HOWARTH (DBT)" userId="74481170-0185-4506-b868-ce2eb942140c" providerId="ADAL" clId="{E7671B8E-5127-4458-9FDA-4A6DB6E9B3C1}" dt="2024-03-22T17:49:49.486" v="22116" actId="164"/>
          <ac:spMkLst>
            <pc:docMk/>
            <pc:sldMk cId="3081184923" sldId="1984"/>
            <ac:spMk id="25" creationId="{19242B9C-F61A-4A32-3B23-9268371796D8}"/>
          </ac:spMkLst>
        </pc:spChg>
        <pc:spChg chg="mod ord">
          <ac:chgData name="Dan HOWARTH (DBT)" userId="74481170-0185-4506-b868-ce2eb942140c" providerId="ADAL" clId="{E7671B8E-5127-4458-9FDA-4A6DB6E9B3C1}" dt="2024-03-23T09:40:44.197" v="29374" actId="13244"/>
          <ac:spMkLst>
            <pc:docMk/>
            <pc:sldMk cId="3081184923" sldId="1984"/>
            <ac:spMk id="27" creationId="{18470FF1-E214-55E9-F8E1-6A56D1A444C9}"/>
          </ac:spMkLst>
        </pc:spChg>
        <pc:spChg chg="mod">
          <ac:chgData name="Dan HOWARTH (DBT)" userId="74481170-0185-4506-b868-ce2eb942140c" providerId="ADAL" clId="{E7671B8E-5127-4458-9FDA-4A6DB6E9B3C1}" dt="2024-03-22T17:49:53.887" v="22117" actId="164"/>
          <ac:spMkLst>
            <pc:docMk/>
            <pc:sldMk cId="3081184923" sldId="1984"/>
            <ac:spMk id="28" creationId="{252FA6B5-CAEE-FF07-8463-485AB7418EB6}"/>
          </ac:spMkLst>
        </pc:spChg>
        <pc:spChg chg="mod">
          <ac:chgData name="Dan HOWARTH (DBT)" userId="74481170-0185-4506-b868-ce2eb942140c" providerId="ADAL" clId="{E7671B8E-5127-4458-9FDA-4A6DB6E9B3C1}" dt="2024-03-22T17:49:53.887" v="22117" actId="164"/>
          <ac:spMkLst>
            <pc:docMk/>
            <pc:sldMk cId="3081184923" sldId="1984"/>
            <ac:spMk id="29" creationId="{861FEEFD-DFE1-5737-5D60-FA6661B3A52E}"/>
          </ac:spMkLst>
        </pc:spChg>
        <pc:spChg chg="mod ord">
          <ac:chgData name="Dan HOWARTH (DBT)" userId="74481170-0185-4506-b868-ce2eb942140c" providerId="ADAL" clId="{E7671B8E-5127-4458-9FDA-4A6DB6E9B3C1}" dt="2024-03-23T09:41:09.191" v="29380" actId="13244"/>
          <ac:spMkLst>
            <pc:docMk/>
            <pc:sldMk cId="3081184923" sldId="1984"/>
            <ac:spMk id="30" creationId="{4407AC89-0B59-4F5E-B7D8-A94C7065F27F}"/>
          </ac:spMkLst>
        </pc:spChg>
        <pc:grpChg chg="add mod ord">
          <ac:chgData name="Dan HOWARTH (DBT)" userId="74481170-0185-4506-b868-ce2eb942140c" providerId="ADAL" clId="{E7671B8E-5127-4458-9FDA-4A6DB6E9B3C1}" dt="2024-03-23T09:40:53.584" v="29379" actId="13244"/>
          <ac:grpSpMkLst>
            <pc:docMk/>
            <pc:sldMk cId="3081184923" sldId="1984"/>
            <ac:grpSpMk id="2" creationId="{E175D71F-BCB2-EC65-6768-D01D61531FCF}"/>
          </ac:grpSpMkLst>
        </pc:grpChg>
        <pc:grpChg chg="add mod ord">
          <ac:chgData name="Dan HOWARTH (DBT)" userId="74481170-0185-4506-b868-ce2eb942140c" providerId="ADAL" clId="{E7671B8E-5127-4458-9FDA-4A6DB6E9B3C1}" dt="2024-03-23T09:40:41.835" v="29373" actId="13244"/>
          <ac:grpSpMkLst>
            <pc:docMk/>
            <pc:sldMk cId="3081184923" sldId="1984"/>
            <ac:grpSpMk id="3" creationId="{D49D543F-8404-8642-E427-EDFCF47F9687}"/>
          </ac:grpSpMkLst>
        </pc:grpChg>
        <pc:grpChg chg="add mod ord">
          <ac:chgData name="Dan HOWARTH (DBT)" userId="74481170-0185-4506-b868-ce2eb942140c" providerId="ADAL" clId="{E7671B8E-5127-4458-9FDA-4A6DB6E9B3C1}" dt="2024-03-23T09:40:49.367" v="29376" actId="13244"/>
          <ac:grpSpMkLst>
            <pc:docMk/>
            <pc:sldMk cId="3081184923" sldId="1984"/>
            <ac:grpSpMk id="4" creationId="{A2BBF06E-558E-FAC5-D816-9581224A35C0}"/>
          </ac:grpSpMkLst>
        </pc:grpChg>
        <pc:cxnChg chg="mod">
          <ac:chgData name="Dan HOWARTH (DBT)" userId="74481170-0185-4506-b868-ce2eb942140c" providerId="ADAL" clId="{E7671B8E-5127-4458-9FDA-4A6DB6E9B3C1}" dt="2024-03-22T17:49:01.982" v="21841" actId="164"/>
          <ac:cxnSpMkLst>
            <pc:docMk/>
            <pc:sldMk cId="3081184923" sldId="1984"/>
            <ac:cxnSpMk id="32" creationId="{985689A6-9930-F4B4-E819-A1D4C6819A73}"/>
          </ac:cxnSpMkLst>
        </pc:cxnChg>
        <pc:cxnChg chg="mod">
          <ac:chgData name="Dan HOWARTH (DBT)" userId="74481170-0185-4506-b868-ce2eb942140c" providerId="ADAL" clId="{E7671B8E-5127-4458-9FDA-4A6DB6E9B3C1}" dt="2024-03-22T17:49:01.982" v="21841" actId="164"/>
          <ac:cxnSpMkLst>
            <pc:docMk/>
            <pc:sldMk cId="3081184923" sldId="1984"/>
            <ac:cxnSpMk id="34" creationId="{8176341E-29BE-41DC-1E74-9676B9EA1054}"/>
          </ac:cxnSpMkLst>
        </pc:cxnChg>
        <pc:cxnChg chg="mod">
          <ac:chgData name="Dan HOWARTH (DBT)" userId="74481170-0185-4506-b868-ce2eb942140c" providerId="ADAL" clId="{E7671B8E-5127-4458-9FDA-4A6DB6E9B3C1}" dt="2024-03-22T17:49:01.982" v="21841" actId="164"/>
          <ac:cxnSpMkLst>
            <pc:docMk/>
            <pc:sldMk cId="3081184923" sldId="1984"/>
            <ac:cxnSpMk id="35" creationId="{D4E69D5A-AC57-B2F0-0B52-4CB1EBD9DC83}"/>
          </ac:cxnSpMkLst>
        </pc:cxnChg>
        <pc:cxnChg chg="mod">
          <ac:chgData name="Dan HOWARTH (DBT)" userId="74481170-0185-4506-b868-ce2eb942140c" providerId="ADAL" clId="{E7671B8E-5127-4458-9FDA-4A6DB6E9B3C1}" dt="2024-03-22T17:49:01.982" v="21841" actId="164"/>
          <ac:cxnSpMkLst>
            <pc:docMk/>
            <pc:sldMk cId="3081184923" sldId="1984"/>
            <ac:cxnSpMk id="36" creationId="{60151BBF-B6D9-8069-32FC-DD2CCCE0C5F0}"/>
          </ac:cxnSpMkLst>
        </pc:cxnChg>
        <pc:cxnChg chg="mod">
          <ac:chgData name="Dan HOWARTH (DBT)" userId="74481170-0185-4506-b868-ce2eb942140c" providerId="ADAL" clId="{E7671B8E-5127-4458-9FDA-4A6DB6E9B3C1}" dt="2024-03-22T17:49:01.982" v="21841" actId="164"/>
          <ac:cxnSpMkLst>
            <pc:docMk/>
            <pc:sldMk cId="3081184923" sldId="1984"/>
            <ac:cxnSpMk id="37" creationId="{195D87BB-3881-D593-BA99-ECFCE7A30073}"/>
          </ac:cxnSpMkLst>
        </pc:cxnChg>
      </pc:sldChg>
      <pc:sldChg chg="addSp modSp mod">
        <pc:chgData name="Dan HOWARTH (DBT)" userId="74481170-0185-4506-b868-ce2eb942140c" providerId="ADAL" clId="{E7671B8E-5127-4458-9FDA-4A6DB6E9B3C1}" dt="2024-03-23T09:16:07.842" v="29278" actId="13244"/>
        <pc:sldMkLst>
          <pc:docMk/>
          <pc:sldMk cId="2288628415" sldId="1985"/>
        </pc:sldMkLst>
        <pc:spChg chg="mod">
          <ac:chgData name="Dan HOWARTH (DBT)" userId="74481170-0185-4506-b868-ce2eb942140c" providerId="ADAL" clId="{E7671B8E-5127-4458-9FDA-4A6DB6E9B3C1}" dt="2024-03-22T18:02:07.060" v="24003" actId="164"/>
          <ac:spMkLst>
            <pc:docMk/>
            <pc:sldMk cId="2288628415" sldId="1985"/>
            <ac:spMk id="2" creationId="{AAB9D7EC-10D6-7B39-B0FE-3CCCFEF671A3}"/>
          </ac:spMkLst>
        </pc:spChg>
        <pc:spChg chg="mod">
          <ac:chgData name="Dan HOWARTH (DBT)" userId="74481170-0185-4506-b868-ce2eb942140c" providerId="ADAL" clId="{E7671B8E-5127-4458-9FDA-4A6DB6E9B3C1}" dt="2024-03-22T18:02:07.060" v="24003" actId="164"/>
          <ac:spMkLst>
            <pc:docMk/>
            <pc:sldMk cId="2288628415" sldId="1985"/>
            <ac:spMk id="3" creationId="{7BDD59E1-97E3-AA8F-FFF1-FD76261D057E}"/>
          </ac:spMkLst>
        </pc:spChg>
        <pc:spChg chg="mod">
          <ac:chgData name="Dan HOWARTH (DBT)" userId="74481170-0185-4506-b868-ce2eb942140c" providerId="ADAL" clId="{E7671B8E-5127-4458-9FDA-4A6DB6E9B3C1}" dt="2024-03-22T18:02:07.060" v="24003" actId="164"/>
          <ac:spMkLst>
            <pc:docMk/>
            <pc:sldMk cId="2288628415" sldId="1985"/>
            <ac:spMk id="5" creationId="{0FC8F90B-B15C-A3A5-69B5-47AE484C3123}"/>
          </ac:spMkLst>
        </pc:spChg>
        <pc:spChg chg="mod">
          <ac:chgData name="Dan HOWARTH (DBT)" userId="74481170-0185-4506-b868-ce2eb942140c" providerId="ADAL" clId="{E7671B8E-5127-4458-9FDA-4A6DB6E9B3C1}" dt="2024-03-23T09:16:07.842" v="29278" actId="13244"/>
          <ac:spMkLst>
            <pc:docMk/>
            <pc:sldMk cId="2288628415" sldId="1985"/>
            <ac:spMk id="6" creationId="{BA293AE9-44D1-D7F0-F36E-3DD83BF4A943}"/>
          </ac:spMkLst>
        </pc:spChg>
        <pc:spChg chg="mod">
          <ac:chgData name="Dan HOWARTH (DBT)" userId="74481170-0185-4506-b868-ce2eb942140c" providerId="ADAL" clId="{E7671B8E-5127-4458-9FDA-4A6DB6E9B3C1}" dt="2024-03-22T18:02:07.060" v="24003" actId="164"/>
          <ac:spMkLst>
            <pc:docMk/>
            <pc:sldMk cId="2288628415" sldId="1985"/>
            <ac:spMk id="7" creationId="{04C39399-0ADF-DAF8-FAC0-74F54E69FBA1}"/>
          </ac:spMkLst>
        </pc:spChg>
        <pc:spChg chg="mod">
          <ac:chgData name="Dan HOWARTH (DBT)" userId="74481170-0185-4506-b868-ce2eb942140c" providerId="ADAL" clId="{E7671B8E-5127-4458-9FDA-4A6DB6E9B3C1}" dt="2024-03-22T18:02:07.060" v="24003" actId="164"/>
          <ac:spMkLst>
            <pc:docMk/>
            <pc:sldMk cId="2288628415" sldId="1985"/>
            <ac:spMk id="8" creationId="{160388DB-6D60-BA44-9569-82077C27BA88}"/>
          </ac:spMkLst>
        </pc:spChg>
        <pc:spChg chg="mod">
          <ac:chgData name="Dan HOWARTH (DBT)" userId="74481170-0185-4506-b868-ce2eb942140c" providerId="ADAL" clId="{E7671B8E-5127-4458-9FDA-4A6DB6E9B3C1}" dt="2024-03-22T18:02:07.060" v="24003" actId="164"/>
          <ac:spMkLst>
            <pc:docMk/>
            <pc:sldMk cId="2288628415" sldId="1985"/>
            <ac:spMk id="9" creationId="{A9D1B323-6AC0-7E2C-752D-287ED3E1F09D}"/>
          </ac:spMkLst>
        </pc:spChg>
        <pc:spChg chg="mod">
          <ac:chgData name="Dan HOWARTH (DBT)" userId="74481170-0185-4506-b868-ce2eb942140c" providerId="ADAL" clId="{E7671B8E-5127-4458-9FDA-4A6DB6E9B3C1}" dt="2024-03-20T11:24:09.882" v="17137" actId="20577"/>
          <ac:spMkLst>
            <pc:docMk/>
            <pc:sldMk cId="2288628415" sldId="1985"/>
            <ac:spMk id="59" creationId="{9F17D4EC-1CF6-970D-8A9E-9047A88DDAE0}"/>
          </ac:spMkLst>
        </pc:spChg>
        <pc:grpChg chg="add mod">
          <ac:chgData name="Dan HOWARTH (DBT)" userId="74481170-0185-4506-b868-ce2eb942140c" providerId="ADAL" clId="{E7671B8E-5127-4458-9FDA-4A6DB6E9B3C1}" dt="2024-03-22T18:02:24.159" v="24177" actId="962"/>
          <ac:grpSpMkLst>
            <pc:docMk/>
            <pc:sldMk cId="2288628415" sldId="1985"/>
            <ac:grpSpMk id="4" creationId="{77EC6F0B-36F5-47FA-5EEB-F7F2AE0B89D0}"/>
          </ac:grpSpMkLst>
        </pc:grpChg>
        <pc:cxnChg chg="mod">
          <ac:chgData name="Dan HOWARTH (DBT)" userId="74481170-0185-4506-b868-ce2eb942140c" providerId="ADAL" clId="{E7671B8E-5127-4458-9FDA-4A6DB6E9B3C1}" dt="2024-03-22T18:02:07.060" v="24003" actId="164"/>
          <ac:cxnSpMkLst>
            <pc:docMk/>
            <pc:sldMk cId="2288628415" sldId="1985"/>
            <ac:cxnSpMk id="10" creationId="{08825D45-A1E3-8C46-A9E1-F1C13FB38591}"/>
          </ac:cxnSpMkLst>
        </pc:cxnChg>
        <pc:cxnChg chg="mod">
          <ac:chgData name="Dan HOWARTH (DBT)" userId="74481170-0185-4506-b868-ce2eb942140c" providerId="ADAL" clId="{E7671B8E-5127-4458-9FDA-4A6DB6E9B3C1}" dt="2024-03-22T18:02:07.060" v="24003" actId="164"/>
          <ac:cxnSpMkLst>
            <pc:docMk/>
            <pc:sldMk cId="2288628415" sldId="1985"/>
            <ac:cxnSpMk id="11" creationId="{719714D4-CF07-092D-7CD7-82BDAFBAA8B8}"/>
          </ac:cxnSpMkLst>
        </pc:cxnChg>
        <pc:cxnChg chg="mod">
          <ac:chgData name="Dan HOWARTH (DBT)" userId="74481170-0185-4506-b868-ce2eb942140c" providerId="ADAL" clId="{E7671B8E-5127-4458-9FDA-4A6DB6E9B3C1}" dt="2024-03-22T18:02:07.060" v="24003" actId="164"/>
          <ac:cxnSpMkLst>
            <pc:docMk/>
            <pc:sldMk cId="2288628415" sldId="1985"/>
            <ac:cxnSpMk id="12" creationId="{B877FBF7-E524-A894-BB7B-1C5AED0E64D7}"/>
          </ac:cxnSpMkLst>
        </pc:cxnChg>
        <pc:cxnChg chg="mod">
          <ac:chgData name="Dan HOWARTH (DBT)" userId="74481170-0185-4506-b868-ce2eb942140c" providerId="ADAL" clId="{E7671B8E-5127-4458-9FDA-4A6DB6E9B3C1}" dt="2024-03-22T18:02:07.060" v="24003" actId="164"/>
          <ac:cxnSpMkLst>
            <pc:docMk/>
            <pc:sldMk cId="2288628415" sldId="1985"/>
            <ac:cxnSpMk id="14" creationId="{2A91C298-374D-B349-5D1F-72A5A831591B}"/>
          </ac:cxnSpMkLst>
        </pc:cxnChg>
        <pc:cxnChg chg="mod">
          <ac:chgData name="Dan HOWARTH (DBT)" userId="74481170-0185-4506-b868-ce2eb942140c" providerId="ADAL" clId="{E7671B8E-5127-4458-9FDA-4A6DB6E9B3C1}" dt="2024-03-22T18:02:07.060" v="24003" actId="164"/>
          <ac:cxnSpMkLst>
            <pc:docMk/>
            <pc:sldMk cId="2288628415" sldId="1985"/>
            <ac:cxnSpMk id="15" creationId="{8A04241E-ACB5-8DE2-9B89-E2ECA97CBAF7}"/>
          </ac:cxnSpMkLst>
        </pc:cxnChg>
        <pc:cxnChg chg="mod">
          <ac:chgData name="Dan HOWARTH (DBT)" userId="74481170-0185-4506-b868-ce2eb942140c" providerId="ADAL" clId="{E7671B8E-5127-4458-9FDA-4A6DB6E9B3C1}" dt="2024-03-22T18:02:07.060" v="24003" actId="164"/>
          <ac:cxnSpMkLst>
            <pc:docMk/>
            <pc:sldMk cId="2288628415" sldId="1985"/>
            <ac:cxnSpMk id="16" creationId="{1D31A926-1FD0-F153-84D0-64FB8562973F}"/>
          </ac:cxnSpMkLst>
        </pc:cxnChg>
        <pc:cxnChg chg="mod">
          <ac:chgData name="Dan HOWARTH (DBT)" userId="74481170-0185-4506-b868-ce2eb942140c" providerId="ADAL" clId="{E7671B8E-5127-4458-9FDA-4A6DB6E9B3C1}" dt="2024-03-22T18:02:07.060" v="24003" actId="164"/>
          <ac:cxnSpMkLst>
            <pc:docMk/>
            <pc:sldMk cId="2288628415" sldId="1985"/>
            <ac:cxnSpMk id="17" creationId="{40668C8F-35BE-A40B-6CB5-77400F2B413B}"/>
          </ac:cxnSpMkLst>
        </pc:cxnChg>
        <pc:cxnChg chg="mod">
          <ac:chgData name="Dan HOWARTH (DBT)" userId="74481170-0185-4506-b868-ce2eb942140c" providerId="ADAL" clId="{E7671B8E-5127-4458-9FDA-4A6DB6E9B3C1}" dt="2024-03-22T18:02:07.060" v="24003" actId="164"/>
          <ac:cxnSpMkLst>
            <pc:docMk/>
            <pc:sldMk cId="2288628415" sldId="1985"/>
            <ac:cxnSpMk id="18" creationId="{A5A09ABB-AC79-3B94-EA9B-0BBD011AAEDC}"/>
          </ac:cxnSpMkLst>
        </pc:cxnChg>
        <pc:cxnChg chg="mod">
          <ac:chgData name="Dan HOWARTH (DBT)" userId="74481170-0185-4506-b868-ce2eb942140c" providerId="ADAL" clId="{E7671B8E-5127-4458-9FDA-4A6DB6E9B3C1}" dt="2024-03-22T18:02:07.060" v="24003" actId="164"/>
          <ac:cxnSpMkLst>
            <pc:docMk/>
            <pc:sldMk cId="2288628415" sldId="1985"/>
            <ac:cxnSpMk id="48" creationId="{29A78EBD-8DE5-2526-FF3E-585A3AD7EAFF}"/>
          </ac:cxnSpMkLst>
        </pc:cxnChg>
        <pc:cxnChg chg="mod">
          <ac:chgData name="Dan HOWARTH (DBT)" userId="74481170-0185-4506-b868-ce2eb942140c" providerId="ADAL" clId="{E7671B8E-5127-4458-9FDA-4A6DB6E9B3C1}" dt="2024-03-22T18:02:07.060" v="24003" actId="164"/>
          <ac:cxnSpMkLst>
            <pc:docMk/>
            <pc:sldMk cId="2288628415" sldId="1985"/>
            <ac:cxnSpMk id="51" creationId="{FC1775DE-C868-6532-1416-7941B1BA69EB}"/>
          </ac:cxnSpMkLst>
        </pc:cxnChg>
      </pc:sldChg>
      <pc:sldChg chg="mod modShow">
        <pc:chgData name="Dan HOWARTH (DBT)" userId="74481170-0185-4506-b868-ce2eb942140c" providerId="ADAL" clId="{E7671B8E-5127-4458-9FDA-4A6DB6E9B3C1}" dt="2024-03-06T19:07:42.564" v="38" actId="729"/>
        <pc:sldMkLst>
          <pc:docMk/>
          <pc:sldMk cId="3401078452" sldId="1986"/>
        </pc:sldMkLst>
      </pc:sldChg>
      <pc:sldChg chg="modNotesTx">
        <pc:chgData name="Dan HOWARTH (DBT)" userId="74481170-0185-4506-b868-ce2eb942140c" providerId="ADAL" clId="{E7671B8E-5127-4458-9FDA-4A6DB6E9B3C1}" dt="2024-03-20T11:01:05.722" v="16636" actId="20577"/>
        <pc:sldMkLst>
          <pc:docMk/>
          <pc:sldMk cId="3564261426" sldId="1988"/>
        </pc:sldMkLst>
      </pc:sldChg>
      <pc:sldChg chg="addSp delSp modSp mod modAnim">
        <pc:chgData name="Dan HOWARTH (DBT)" userId="74481170-0185-4506-b868-ce2eb942140c" providerId="ADAL" clId="{E7671B8E-5127-4458-9FDA-4A6DB6E9B3C1}" dt="2024-03-23T09:56:50.613" v="29557" actId="13244"/>
        <pc:sldMkLst>
          <pc:docMk/>
          <pc:sldMk cId="4000641587" sldId="1989"/>
        </pc:sldMkLst>
        <pc:spChg chg="add del mod">
          <ac:chgData name="Dan HOWARTH (DBT)" userId="74481170-0185-4506-b868-ce2eb942140c" providerId="ADAL" clId="{E7671B8E-5127-4458-9FDA-4A6DB6E9B3C1}" dt="2024-03-22T18:34:42.011" v="29062" actId="478"/>
          <ac:spMkLst>
            <pc:docMk/>
            <pc:sldMk cId="4000641587" sldId="1989"/>
            <ac:spMk id="2" creationId="{154565DD-234A-733A-991F-1E3F6D9BC464}"/>
          </ac:spMkLst>
        </pc:spChg>
        <pc:spChg chg="add mod ord">
          <ac:chgData name="Dan HOWARTH (DBT)" userId="74481170-0185-4506-b868-ce2eb942140c" providerId="ADAL" clId="{E7671B8E-5127-4458-9FDA-4A6DB6E9B3C1}" dt="2024-03-23T09:56:47.457" v="29555" actId="13244"/>
          <ac:spMkLst>
            <pc:docMk/>
            <pc:sldMk cId="4000641587" sldId="1989"/>
            <ac:spMk id="3" creationId="{B6C4D667-03FD-61CF-4D73-254C42E85D8A}"/>
          </ac:spMkLst>
        </pc:spChg>
        <pc:spChg chg="del">
          <ac:chgData name="Dan HOWARTH (DBT)" userId="74481170-0185-4506-b868-ce2eb942140c" providerId="ADAL" clId="{E7671B8E-5127-4458-9FDA-4A6DB6E9B3C1}" dt="2024-03-22T18:34:29.120" v="29059" actId="21"/>
          <ac:spMkLst>
            <pc:docMk/>
            <pc:sldMk cId="4000641587" sldId="1989"/>
            <ac:spMk id="4" creationId="{154565DD-234A-733A-991F-1E3F6D9BC464}"/>
          </ac:spMkLst>
        </pc:spChg>
        <pc:picChg chg="add mod">
          <ac:chgData name="Dan HOWARTH (DBT)" userId="74481170-0185-4506-b868-ce2eb942140c" providerId="ADAL" clId="{E7671B8E-5127-4458-9FDA-4A6DB6E9B3C1}" dt="2024-03-23T09:21:23.336" v="29324" actId="962"/>
          <ac:picMkLst>
            <pc:docMk/>
            <pc:sldMk cId="4000641587" sldId="1989"/>
            <ac:picMk id="2050" creationId="{8A33F85B-A0DC-6655-9C3E-83AC355F340C}"/>
          </ac:picMkLst>
        </pc:picChg>
        <pc:picChg chg="mod">
          <ac:chgData name="Dan HOWARTH (DBT)" userId="74481170-0185-4506-b868-ce2eb942140c" providerId="ADAL" clId="{E7671B8E-5127-4458-9FDA-4A6DB6E9B3C1}" dt="2024-03-23T09:56:49.105" v="29556" actId="13244"/>
          <ac:picMkLst>
            <pc:docMk/>
            <pc:sldMk cId="4000641587" sldId="1989"/>
            <ac:picMk id="7172" creationId="{D9CA22A6-47C6-23DA-AA4D-EA7496C0556E}"/>
          </ac:picMkLst>
        </pc:picChg>
        <pc:picChg chg="mod">
          <ac:chgData name="Dan HOWARTH (DBT)" userId="74481170-0185-4506-b868-ce2eb942140c" providerId="ADAL" clId="{E7671B8E-5127-4458-9FDA-4A6DB6E9B3C1}" dt="2024-03-23T09:56:50.613" v="29557" actId="13244"/>
          <ac:picMkLst>
            <pc:docMk/>
            <pc:sldMk cId="4000641587" sldId="1989"/>
            <ac:picMk id="7174" creationId="{69D9C9F3-4482-AA39-D1BC-1FCFBF54ACFB}"/>
          </ac:picMkLst>
        </pc:picChg>
      </pc:sldChg>
      <pc:sldChg chg="addSp delSp modSp mod">
        <pc:chgData name="Dan HOWARTH (DBT)" userId="74481170-0185-4506-b868-ce2eb942140c" providerId="ADAL" clId="{E7671B8E-5127-4458-9FDA-4A6DB6E9B3C1}" dt="2024-03-23T09:57:15.156" v="29566" actId="13244"/>
        <pc:sldMkLst>
          <pc:docMk/>
          <pc:sldMk cId="374450003" sldId="1990"/>
        </pc:sldMkLst>
        <pc:spChg chg="add mod ord">
          <ac:chgData name="Dan HOWARTH (DBT)" userId="74481170-0185-4506-b868-ce2eb942140c" providerId="ADAL" clId="{E7671B8E-5127-4458-9FDA-4A6DB6E9B3C1}" dt="2024-03-23T09:57:01.423" v="29559" actId="13244"/>
          <ac:spMkLst>
            <pc:docMk/>
            <pc:sldMk cId="374450003" sldId="1990"/>
            <ac:spMk id="2" creationId="{92A2C142-163B-70BF-9733-C56D3085E40E}"/>
          </ac:spMkLst>
        </pc:spChg>
        <pc:spChg chg="add mod ord">
          <ac:chgData name="Dan HOWARTH (DBT)" userId="74481170-0185-4506-b868-ce2eb942140c" providerId="ADAL" clId="{E7671B8E-5127-4458-9FDA-4A6DB6E9B3C1}" dt="2024-03-23T09:57:08.760" v="29562" actId="13244"/>
          <ac:spMkLst>
            <pc:docMk/>
            <pc:sldMk cId="374450003" sldId="1990"/>
            <ac:spMk id="3" creationId="{4C94F43F-56FD-B1E3-FEE7-F314981DA7DA}"/>
          </ac:spMkLst>
        </pc:spChg>
        <pc:spChg chg="del mod">
          <ac:chgData name="Dan HOWARTH (DBT)" userId="74481170-0185-4506-b868-ce2eb942140c" providerId="ADAL" clId="{E7671B8E-5127-4458-9FDA-4A6DB6E9B3C1}" dt="2024-03-22T18:34:54.561" v="29066" actId="478"/>
          <ac:spMkLst>
            <pc:docMk/>
            <pc:sldMk cId="374450003" sldId="1990"/>
            <ac:spMk id="4" creationId="{30540BAC-3E58-E4C7-9357-75FA54747C69}"/>
          </ac:spMkLst>
        </pc:spChg>
        <pc:spChg chg="add mod ord">
          <ac:chgData name="Dan HOWARTH (DBT)" userId="74481170-0185-4506-b868-ce2eb942140c" providerId="ADAL" clId="{E7671B8E-5127-4458-9FDA-4A6DB6E9B3C1}" dt="2024-03-23T09:57:13.794" v="29565" actId="13244"/>
          <ac:spMkLst>
            <pc:docMk/>
            <pc:sldMk cId="374450003" sldId="1990"/>
            <ac:spMk id="5" creationId="{94197895-576D-1311-94AF-DC9431273249}"/>
          </ac:spMkLst>
        </pc:spChg>
        <pc:spChg chg="add mod ord">
          <ac:chgData name="Dan HOWARTH (DBT)" userId="74481170-0185-4506-b868-ce2eb942140c" providerId="ADAL" clId="{E7671B8E-5127-4458-9FDA-4A6DB6E9B3C1}" dt="2024-03-23T09:56:59.415" v="29558" actId="13244"/>
          <ac:spMkLst>
            <pc:docMk/>
            <pc:sldMk cId="374450003" sldId="1990"/>
            <ac:spMk id="6" creationId="{E5AAD801-C6C9-188F-C3A7-1400B64D533C}"/>
          </ac:spMkLst>
        </pc:spChg>
        <pc:picChg chg="add mod">
          <ac:chgData name="Dan HOWARTH (DBT)" userId="74481170-0185-4506-b868-ce2eb942140c" providerId="ADAL" clId="{E7671B8E-5127-4458-9FDA-4A6DB6E9B3C1}" dt="2024-03-23T09:57:15.156" v="29566" actId="13244"/>
          <ac:picMkLst>
            <pc:docMk/>
            <pc:sldMk cId="374450003" sldId="1990"/>
            <ac:picMk id="1026" creationId="{259D18F1-222A-3A50-E6C7-7B46E4C39045}"/>
          </ac:picMkLst>
        </pc:picChg>
        <pc:picChg chg="add mod">
          <ac:chgData name="Dan HOWARTH (DBT)" userId="74481170-0185-4506-b868-ce2eb942140c" providerId="ADAL" clId="{E7671B8E-5127-4458-9FDA-4A6DB6E9B3C1}" dt="2024-03-22T18:16:31.995" v="27490" actId="962"/>
          <ac:picMkLst>
            <pc:docMk/>
            <pc:sldMk cId="374450003" sldId="1990"/>
            <ac:picMk id="1028" creationId="{3EA541FE-94BB-727C-5CE0-4EC60F8D36FF}"/>
          </ac:picMkLst>
        </pc:picChg>
        <pc:picChg chg="add">
          <ac:chgData name="Dan HOWARTH (DBT)" userId="74481170-0185-4506-b868-ce2eb942140c" providerId="ADAL" clId="{E7671B8E-5127-4458-9FDA-4A6DB6E9B3C1}" dt="2024-03-07T14:19:01.132" v="2786"/>
          <ac:picMkLst>
            <pc:docMk/>
            <pc:sldMk cId="374450003" sldId="1990"/>
            <ac:picMk id="1030" creationId="{E339F3CA-DED3-6C2C-FA3B-EB61AB7F2EC2}"/>
          </ac:picMkLst>
        </pc:picChg>
        <pc:picChg chg="mod">
          <ac:chgData name="Dan HOWARTH (DBT)" userId="74481170-0185-4506-b868-ce2eb942140c" providerId="ADAL" clId="{E7671B8E-5127-4458-9FDA-4A6DB6E9B3C1}" dt="2024-03-23T09:57:03.704" v="29560" actId="13244"/>
          <ac:picMkLst>
            <pc:docMk/>
            <pc:sldMk cId="374450003" sldId="1990"/>
            <ac:picMk id="8194" creationId="{46929477-9371-6CEB-1A01-56617AC792F0}"/>
          </ac:picMkLst>
        </pc:picChg>
        <pc:picChg chg="mod">
          <ac:chgData name="Dan HOWARTH (DBT)" userId="74481170-0185-4506-b868-ce2eb942140c" providerId="ADAL" clId="{E7671B8E-5127-4458-9FDA-4A6DB6E9B3C1}" dt="2024-03-23T09:57:10.563" v="29563" actId="13244"/>
          <ac:picMkLst>
            <pc:docMk/>
            <pc:sldMk cId="374450003" sldId="1990"/>
            <ac:picMk id="8196" creationId="{D8EC74C2-F775-CD16-5C1F-D3D411373578}"/>
          </ac:picMkLst>
        </pc:picChg>
        <pc:picChg chg="mod">
          <ac:chgData name="Dan HOWARTH (DBT)" userId="74481170-0185-4506-b868-ce2eb942140c" providerId="ADAL" clId="{E7671B8E-5127-4458-9FDA-4A6DB6E9B3C1}" dt="2024-03-23T09:57:05.740" v="29561" actId="13244"/>
          <ac:picMkLst>
            <pc:docMk/>
            <pc:sldMk cId="374450003" sldId="1990"/>
            <ac:picMk id="8198" creationId="{F7CC02E2-FD34-E299-2957-7E6F4CB067F7}"/>
          </ac:picMkLst>
        </pc:picChg>
        <pc:picChg chg="mod">
          <ac:chgData name="Dan HOWARTH (DBT)" userId="74481170-0185-4506-b868-ce2eb942140c" providerId="ADAL" clId="{E7671B8E-5127-4458-9FDA-4A6DB6E9B3C1}" dt="2024-03-23T09:57:12.373" v="29564" actId="13244"/>
          <ac:picMkLst>
            <pc:docMk/>
            <pc:sldMk cId="374450003" sldId="1990"/>
            <ac:picMk id="8200" creationId="{CC1A9CD7-9A18-4013-5B84-FBCA486FB9A0}"/>
          </ac:picMkLst>
        </pc:picChg>
      </pc:sldChg>
      <pc:sldChg chg="del">
        <pc:chgData name="Dan HOWARTH (DBT)" userId="74481170-0185-4506-b868-ce2eb942140c" providerId="ADAL" clId="{E7671B8E-5127-4458-9FDA-4A6DB6E9B3C1}" dt="2024-03-06T19:43:27.487" v="1382" actId="47"/>
        <pc:sldMkLst>
          <pc:docMk/>
          <pc:sldMk cId="1693024815" sldId="1991"/>
        </pc:sldMkLst>
      </pc:sldChg>
      <pc:sldChg chg="addSp delSp modSp mod modAnim">
        <pc:chgData name="Dan HOWARTH (DBT)" userId="74481170-0185-4506-b868-ce2eb942140c" providerId="ADAL" clId="{E7671B8E-5127-4458-9FDA-4A6DB6E9B3C1}" dt="2024-03-23T09:52:26.155" v="29497" actId="13244"/>
        <pc:sldMkLst>
          <pc:docMk/>
          <pc:sldMk cId="3141670051" sldId="2145705117"/>
        </pc:sldMkLst>
        <pc:spChg chg="mod ord">
          <ac:chgData name="Dan HOWARTH (DBT)" userId="74481170-0185-4506-b868-ce2eb942140c" providerId="ADAL" clId="{E7671B8E-5127-4458-9FDA-4A6DB6E9B3C1}" dt="2024-03-23T09:50:44.497" v="29481" actId="13244"/>
          <ac:spMkLst>
            <pc:docMk/>
            <pc:sldMk cId="3141670051" sldId="2145705117"/>
            <ac:spMk id="3" creationId="{A371B7B7-C8BA-ECB3-287E-84A5C884AAD4}"/>
          </ac:spMkLst>
        </pc:spChg>
        <pc:spChg chg="mod ord">
          <ac:chgData name="Dan HOWARTH (DBT)" userId="74481170-0185-4506-b868-ce2eb942140c" providerId="ADAL" clId="{E7671B8E-5127-4458-9FDA-4A6DB6E9B3C1}" dt="2024-03-23T09:50:41.926" v="29480" actId="13244"/>
          <ac:spMkLst>
            <pc:docMk/>
            <pc:sldMk cId="3141670051" sldId="2145705117"/>
            <ac:spMk id="7" creationId="{004FDD9B-CA2F-FDB4-9E62-C96D72ACD7F7}"/>
          </ac:spMkLst>
        </pc:spChg>
        <pc:spChg chg="mod ord">
          <ac:chgData name="Dan HOWARTH (DBT)" userId="74481170-0185-4506-b868-ce2eb942140c" providerId="ADAL" clId="{E7671B8E-5127-4458-9FDA-4A6DB6E9B3C1}" dt="2024-03-23T09:51:56.073" v="29492" actId="13244"/>
          <ac:spMkLst>
            <pc:docMk/>
            <pc:sldMk cId="3141670051" sldId="2145705117"/>
            <ac:spMk id="10" creationId="{E24DDAE2-9CC1-6F84-3EAC-5CE466E68DC7}"/>
          </ac:spMkLst>
        </pc:spChg>
        <pc:spChg chg="mod ord">
          <ac:chgData name="Dan HOWARTH (DBT)" userId="74481170-0185-4506-b868-ce2eb942140c" providerId="ADAL" clId="{E7671B8E-5127-4458-9FDA-4A6DB6E9B3C1}" dt="2024-03-23T09:51:58.129" v="29493" actId="13244"/>
          <ac:spMkLst>
            <pc:docMk/>
            <pc:sldMk cId="3141670051" sldId="2145705117"/>
            <ac:spMk id="11" creationId="{0B46BD79-4C6C-EA05-8FE4-40A9C8FCAE8C}"/>
          </ac:spMkLst>
        </pc:spChg>
        <pc:spChg chg="mod ord">
          <ac:chgData name="Dan HOWARTH (DBT)" userId="74481170-0185-4506-b868-ce2eb942140c" providerId="ADAL" clId="{E7671B8E-5127-4458-9FDA-4A6DB6E9B3C1}" dt="2024-03-23T09:52:26.155" v="29497" actId="13244"/>
          <ac:spMkLst>
            <pc:docMk/>
            <pc:sldMk cId="3141670051" sldId="2145705117"/>
            <ac:spMk id="12" creationId="{44779B05-55FC-367C-47B6-265BF9CF96CF}"/>
          </ac:spMkLst>
        </pc:spChg>
        <pc:spChg chg="mod ord">
          <ac:chgData name="Dan HOWARTH (DBT)" userId="74481170-0185-4506-b868-ce2eb942140c" providerId="ADAL" clId="{E7671B8E-5127-4458-9FDA-4A6DB6E9B3C1}" dt="2024-03-23T09:50:51.887" v="29482" actId="13244"/>
          <ac:spMkLst>
            <pc:docMk/>
            <pc:sldMk cId="3141670051" sldId="2145705117"/>
            <ac:spMk id="20" creationId="{16CB91A5-5E8C-5713-E40D-6593E3F13743}"/>
          </ac:spMkLst>
        </pc:spChg>
        <pc:spChg chg="mod ord">
          <ac:chgData name="Dan HOWARTH (DBT)" userId="74481170-0185-4506-b868-ce2eb942140c" providerId="ADAL" clId="{E7671B8E-5127-4458-9FDA-4A6DB6E9B3C1}" dt="2024-03-23T09:50:56.366" v="29483" actId="13244"/>
          <ac:spMkLst>
            <pc:docMk/>
            <pc:sldMk cId="3141670051" sldId="2145705117"/>
            <ac:spMk id="22" creationId="{0D7B1F08-23C2-D193-88D8-839D561B52E2}"/>
          </ac:spMkLst>
        </pc:spChg>
        <pc:spChg chg="mod ord">
          <ac:chgData name="Dan HOWARTH (DBT)" userId="74481170-0185-4506-b868-ce2eb942140c" providerId="ADAL" clId="{E7671B8E-5127-4458-9FDA-4A6DB6E9B3C1}" dt="2024-03-23T09:51:00.872" v="29485" actId="13244"/>
          <ac:spMkLst>
            <pc:docMk/>
            <pc:sldMk cId="3141670051" sldId="2145705117"/>
            <ac:spMk id="23" creationId="{A1EE025C-3CA8-1131-FD25-B335B046516D}"/>
          </ac:spMkLst>
        </pc:spChg>
        <pc:spChg chg="mod ord">
          <ac:chgData name="Dan HOWARTH (DBT)" userId="74481170-0185-4506-b868-ce2eb942140c" providerId="ADAL" clId="{E7671B8E-5127-4458-9FDA-4A6DB6E9B3C1}" dt="2024-03-23T09:51:04.404" v="29487" actId="13244"/>
          <ac:spMkLst>
            <pc:docMk/>
            <pc:sldMk cId="3141670051" sldId="2145705117"/>
            <ac:spMk id="27" creationId="{6A11407A-9D59-B4C3-270F-A95C52FE71B6}"/>
          </ac:spMkLst>
        </pc:spChg>
        <pc:spChg chg="mod ord">
          <ac:chgData name="Dan HOWARTH (DBT)" userId="74481170-0185-4506-b868-ce2eb942140c" providerId="ADAL" clId="{E7671B8E-5127-4458-9FDA-4A6DB6E9B3C1}" dt="2024-03-23T09:51:36.564" v="29491" actId="13244"/>
          <ac:spMkLst>
            <pc:docMk/>
            <pc:sldMk cId="3141670051" sldId="2145705117"/>
            <ac:spMk id="31" creationId="{E5A6BB43-F5B0-50BE-2E2C-3D03EFFA89F3}"/>
          </ac:spMkLst>
        </pc:spChg>
        <pc:spChg chg="add del mod">
          <ac:chgData name="Dan HOWARTH (DBT)" userId="74481170-0185-4506-b868-ce2eb942140c" providerId="ADAL" clId="{E7671B8E-5127-4458-9FDA-4A6DB6E9B3C1}" dt="2024-03-23T06:45:34.656" v="29248" actId="478"/>
          <ac:spMkLst>
            <pc:docMk/>
            <pc:sldMk cId="3141670051" sldId="2145705117"/>
            <ac:spMk id="56" creationId="{5A76EF91-6EDF-57EF-F682-A3D29F2D55FB}"/>
          </ac:spMkLst>
        </pc:spChg>
        <pc:spChg chg="mod ord">
          <ac:chgData name="Dan HOWARTH (DBT)" userId="74481170-0185-4506-b868-ce2eb942140c" providerId="ADAL" clId="{E7671B8E-5127-4458-9FDA-4A6DB6E9B3C1}" dt="2024-03-23T09:50:58.721" v="29484" actId="13244"/>
          <ac:spMkLst>
            <pc:docMk/>
            <pc:sldMk cId="3141670051" sldId="2145705117"/>
            <ac:spMk id="68" creationId="{EBE451FB-AC0B-C77D-D96E-9A55F6A7D15C}"/>
          </ac:spMkLst>
        </pc:spChg>
        <pc:spChg chg="mod ord">
          <ac:chgData name="Dan HOWARTH (DBT)" userId="74481170-0185-4506-b868-ce2eb942140c" providerId="ADAL" clId="{E7671B8E-5127-4458-9FDA-4A6DB6E9B3C1}" dt="2024-03-23T09:51:02.657" v="29486" actId="13244"/>
          <ac:spMkLst>
            <pc:docMk/>
            <pc:sldMk cId="3141670051" sldId="2145705117"/>
            <ac:spMk id="71" creationId="{43C5CA54-AC9F-B7FF-B7A0-61FC8468BE3D}"/>
          </ac:spMkLst>
        </pc:spChg>
        <pc:spChg chg="del mod">
          <ac:chgData name="Dan HOWARTH (DBT)" userId="74481170-0185-4506-b868-ce2eb942140c" providerId="ADAL" clId="{E7671B8E-5127-4458-9FDA-4A6DB6E9B3C1}" dt="2024-03-23T06:48:31.206" v="29268" actId="478"/>
          <ac:spMkLst>
            <pc:docMk/>
            <pc:sldMk cId="3141670051" sldId="2145705117"/>
            <ac:spMk id="74" creationId="{33DF75CC-1298-AE04-D08B-CDC93C8A716B}"/>
          </ac:spMkLst>
        </pc:spChg>
        <pc:spChg chg="mod ord">
          <ac:chgData name="Dan HOWARTH (DBT)" userId="74481170-0185-4506-b868-ce2eb942140c" providerId="ADAL" clId="{E7671B8E-5127-4458-9FDA-4A6DB6E9B3C1}" dt="2024-03-23T09:51:05.942" v="29488" actId="13244"/>
          <ac:spMkLst>
            <pc:docMk/>
            <pc:sldMk cId="3141670051" sldId="2145705117"/>
            <ac:spMk id="75" creationId="{EA4DE1FB-8586-4356-8838-D010A8186600}"/>
          </ac:spMkLst>
        </pc:spChg>
        <pc:spChg chg="mod">
          <ac:chgData name="Dan HOWARTH (DBT)" userId="74481170-0185-4506-b868-ce2eb942140c" providerId="ADAL" clId="{E7671B8E-5127-4458-9FDA-4A6DB6E9B3C1}" dt="2024-03-23T06:44:49.836" v="29242" actId="1035"/>
          <ac:spMkLst>
            <pc:docMk/>
            <pc:sldMk cId="3141670051" sldId="2145705117"/>
            <ac:spMk id="76" creationId="{11120817-CFBD-3C24-9189-D23EB0C09F8E}"/>
          </ac:spMkLst>
        </pc:spChg>
      </pc:sldChg>
      <pc:sldChg chg="addSp delSp modSp mod modAnim modNotesTx">
        <pc:chgData name="Dan HOWARTH (DBT)" userId="74481170-0185-4506-b868-ce2eb942140c" providerId="ADAL" clId="{E7671B8E-5127-4458-9FDA-4A6DB6E9B3C1}" dt="2024-03-23T09:50:08.541" v="29473" actId="13244"/>
        <pc:sldMkLst>
          <pc:docMk/>
          <pc:sldMk cId="2684281090" sldId="2145705119"/>
        </pc:sldMkLst>
        <pc:spChg chg="add mod ord">
          <ac:chgData name="Dan HOWARTH (DBT)" userId="74481170-0185-4506-b868-ce2eb942140c" providerId="ADAL" clId="{E7671B8E-5127-4458-9FDA-4A6DB6E9B3C1}" dt="2024-03-23T09:48:41.181" v="29451" actId="13244"/>
          <ac:spMkLst>
            <pc:docMk/>
            <pc:sldMk cId="2684281090" sldId="2145705119"/>
            <ac:spMk id="11" creationId="{1E13CD14-BAA8-AC35-A913-B94B5E460C90}"/>
          </ac:spMkLst>
        </pc:spChg>
        <pc:spChg chg="del mod">
          <ac:chgData name="Dan HOWARTH (DBT)" userId="74481170-0185-4506-b868-ce2eb942140c" providerId="ADAL" clId="{E7671B8E-5127-4458-9FDA-4A6DB6E9B3C1}" dt="2024-03-23T06:34:07.249" v="29169" actId="478"/>
          <ac:spMkLst>
            <pc:docMk/>
            <pc:sldMk cId="2684281090" sldId="2145705119"/>
            <ac:spMk id="15" creationId="{4DE023D7-E146-2E3B-77E4-E49FBC0F082C}"/>
          </ac:spMkLst>
        </pc:spChg>
        <pc:spChg chg="mod ord">
          <ac:chgData name="Dan HOWARTH (DBT)" userId="74481170-0185-4506-b868-ce2eb942140c" providerId="ADAL" clId="{E7671B8E-5127-4458-9FDA-4A6DB6E9B3C1}" dt="2024-03-23T09:49:47.526" v="29469" actId="962"/>
          <ac:spMkLst>
            <pc:docMk/>
            <pc:sldMk cId="2684281090" sldId="2145705119"/>
            <ac:spMk id="16" creationId="{9970EA1D-FD4E-2EEC-3482-D49459675E8F}"/>
          </ac:spMkLst>
        </pc:spChg>
        <pc:spChg chg="mod ord">
          <ac:chgData name="Dan HOWARTH (DBT)" userId="74481170-0185-4506-b868-ce2eb942140c" providerId="ADAL" clId="{E7671B8E-5127-4458-9FDA-4A6DB6E9B3C1}" dt="2024-03-23T09:48:48.424" v="29454" actId="13244"/>
          <ac:spMkLst>
            <pc:docMk/>
            <pc:sldMk cId="2684281090" sldId="2145705119"/>
            <ac:spMk id="20" creationId="{E3848D00-2467-2D00-6A40-5CCCACC03B1B}"/>
          </ac:spMkLst>
        </pc:spChg>
        <pc:spChg chg="mod ord">
          <ac:chgData name="Dan HOWARTH (DBT)" userId="74481170-0185-4506-b868-ce2eb942140c" providerId="ADAL" clId="{E7671B8E-5127-4458-9FDA-4A6DB6E9B3C1}" dt="2024-03-23T09:48:55.536" v="29457" actId="13244"/>
          <ac:spMkLst>
            <pc:docMk/>
            <pc:sldMk cId="2684281090" sldId="2145705119"/>
            <ac:spMk id="21" creationId="{625C43E8-C5AE-B67D-0E27-63E47856EA74}"/>
          </ac:spMkLst>
        </pc:spChg>
        <pc:spChg chg="mod">
          <ac:chgData name="Dan HOWARTH (DBT)" userId="74481170-0185-4506-b868-ce2eb942140c" providerId="ADAL" clId="{E7671B8E-5127-4458-9FDA-4A6DB6E9B3C1}" dt="2024-03-22T17:56:37.171" v="23701" actId="164"/>
          <ac:spMkLst>
            <pc:docMk/>
            <pc:sldMk cId="2684281090" sldId="2145705119"/>
            <ac:spMk id="22" creationId="{ADCF62B9-F8F4-035A-A491-908CFE3FD6BB}"/>
          </ac:spMkLst>
        </pc:spChg>
        <pc:spChg chg="mod ord">
          <ac:chgData name="Dan HOWARTH (DBT)" userId="74481170-0185-4506-b868-ce2eb942140c" providerId="ADAL" clId="{E7671B8E-5127-4458-9FDA-4A6DB6E9B3C1}" dt="2024-03-23T09:49:19.181" v="29462" actId="13244"/>
          <ac:spMkLst>
            <pc:docMk/>
            <pc:sldMk cId="2684281090" sldId="2145705119"/>
            <ac:spMk id="23" creationId="{5FCF2568-6AC7-911B-2C9E-FE8848F2D0FF}"/>
          </ac:spMkLst>
        </pc:spChg>
        <pc:spChg chg="mod">
          <ac:chgData name="Dan HOWARTH (DBT)" userId="74481170-0185-4506-b868-ce2eb942140c" providerId="ADAL" clId="{E7671B8E-5127-4458-9FDA-4A6DB6E9B3C1}" dt="2024-03-22T17:56:54.551" v="23703" actId="164"/>
          <ac:spMkLst>
            <pc:docMk/>
            <pc:sldMk cId="2684281090" sldId="2145705119"/>
            <ac:spMk id="24" creationId="{C2203626-DBBA-0A82-79EB-B3268AE6C708}"/>
          </ac:spMkLst>
        </pc:spChg>
        <pc:spChg chg="mod">
          <ac:chgData name="Dan HOWARTH (DBT)" userId="74481170-0185-4506-b868-ce2eb942140c" providerId="ADAL" clId="{E7671B8E-5127-4458-9FDA-4A6DB6E9B3C1}" dt="2024-03-22T17:56:37.171" v="23701" actId="164"/>
          <ac:spMkLst>
            <pc:docMk/>
            <pc:sldMk cId="2684281090" sldId="2145705119"/>
            <ac:spMk id="25" creationId="{44F772CB-1B73-EB60-795C-EFEE2B55735E}"/>
          </ac:spMkLst>
        </pc:spChg>
        <pc:spChg chg="mod">
          <ac:chgData name="Dan HOWARTH (DBT)" userId="74481170-0185-4506-b868-ce2eb942140c" providerId="ADAL" clId="{E7671B8E-5127-4458-9FDA-4A6DB6E9B3C1}" dt="2024-03-22T17:56:54.551" v="23703" actId="164"/>
          <ac:spMkLst>
            <pc:docMk/>
            <pc:sldMk cId="2684281090" sldId="2145705119"/>
            <ac:spMk id="26" creationId="{8FD86194-DB8E-DB0C-A4CD-154F598C7D64}"/>
          </ac:spMkLst>
        </pc:spChg>
        <pc:spChg chg="mod ord">
          <ac:chgData name="Dan HOWARTH (DBT)" userId="74481170-0185-4506-b868-ce2eb942140c" providerId="ADAL" clId="{E7671B8E-5127-4458-9FDA-4A6DB6E9B3C1}" dt="2024-03-23T09:48:46.287" v="29453" actId="13244"/>
          <ac:spMkLst>
            <pc:docMk/>
            <pc:sldMk cId="2684281090" sldId="2145705119"/>
            <ac:spMk id="27" creationId="{9F4A28AF-2063-CF9F-47C6-39D9A8313BEA}"/>
          </ac:spMkLst>
        </pc:spChg>
        <pc:spChg chg="mod">
          <ac:chgData name="Dan HOWARTH (DBT)" userId="74481170-0185-4506-b868-ce2eb942140c" providerId="ADAL" clId="{E7671B8E-5127-4458-9FDA-4A6DB6E9B3C1}" dt="2024-03-22T17:56:43.025" v="23702" actId="164"/>
          <ac:spMkLst>
            <pc:docMk/>
            <pc:sldMk cId="2684281090" sldId="2145705119"/>
            <ac:spMk id="28" creationId="{7EC729C9-9274-3DF3-90E8-D4569FBDF2C9}"/>
          </ac:spMkLst>
        </pc:spChg>
        <pc:spChg chg="mod">
          <ac:chgData name="Dan HOWARTH (DBT)" userId="74481170-0185-4506-b868-ce2eb942140c" providerId="ADAL" clId="{E7671B8E-5127-4458-9FDA-4A6DB6E9B3C1}" dt="2024-03-22T17:56:43.025" v="23702" actId="164"/>
          <ac:spMkLst>
            <pc:docMk/>
            <pc:sldMk cId="2684281090" sldId="2145705119"/>
            <ac:spMk id="29" creationId="{64F96FE8-6BE4-A2FC-B236-5EBE6EF2ACBA}"/>
          </ac:spMkLst>
        </pc:spChg>
        <pc:spChg chg="mod ord">
          <ac:chgData name="Dan HOWARTH (DBT)" userId="74481170-0185-4506-b868-ce2eb942140c" providerId="ADAL" clId="{E7671B8E-5127-4458-9FDA-4A6DB6E9B3C1}" dt="2024-03-23T09:48:53.173" v="29456" actId="13244"/>
          <ac:spMkLst>
            <pc:docMk/>
            <pc:sldMk cId="2684281090" sldId="2145705119"/>
            <ac:spMk id="30" creationId="{B6A04E3D-18E4-D32D-9C6D-F376AB69DD3F}"/>
          </ac:spMkLst>
        </pc:spChg>
        <pc:spChg chg="mod ord">
          <ac:chgData name="Dan HOWARTH (DBT)" userId="74481170-0185-4506-b868-ce2eb942140c" providerId="ADAL" clId="{E7671B8E-5127-4458-9FDA-4A6DB6E9B3C1}" dt="2024-03-23T09:49:14.035" v="29461" actId="13244"/>
          <ac:spMkLst>
            <pc:docMk/>
            <pc:sldMk cId="2684281090" sldId="2145705119"/>
            <ac:spMk id="31" creationId="{9961AB73-1163-E990-F6A7-F5ED6069DF28}"/>
          </ac:spMkLst>
        </pc:spChg>
        <pc:spChg chg="mod ord">
          <ac:chgData name="Dan HOWARTH (DBT)" userId="74481170-0185-4506-b868-ce2eb942140c" providerId="ADAL" clId="{E7671B8E-5127-4458-9FDA-4A6DB6E9B3C1}" dt="2024-03-23T09:49:29.605" v="29466" actId="13244"/>
          <ac:spMkLst>
            <pc:docMk/>
            <pc:sldMk cId="2684281090" sldId="2145705119"/>
            <ac:spMk id="33" creationId="{2AECBA1D-55B7-ADFF-2ABA-AAF137A59810}"/>
          </ac:spMkLst>
        </pc:spChg>
        <pc:spChg chg="mod">
          <ac:chgData name="Dan HOWARTH (DBT)" userId="74481170-0185-4506-b868-ce2eb942140c" providerId="ADAL" clId="{E7671B8E-5127-4458-9FDA-4A6DB6E9B3C1}" dt="2024-03-22T17:57:08.368" v="23705" actId="164"/>
          <ac:spMkLst>
            <pc:docMk/>
            <pc:sldMk cId="2684281090" sldId="2145705119"/>
            <ac:spMk id="38" creationId="{7423D164-F98D-429D-10DD-569C24709EC5}"/>
          </ac:spMkLst>
        </pc:spChg>
        <pc:spChg chg="mod">
          <ac:chgData name="Dan HOWARTH (DBT)" userId="74481170-0185-4506-b868-ce2eb942140c" providerId="ADAL" clId="{E7671B8E-5127-4458-9FDA-4A6DB6E9B3C1}" dt="2024-03-22T17:57:08.368" v="23705" actId="164"/>
          <ac:spMkLst>
            <pc:docMk/>
            <pc:sldMk cId="2684281090" sldId="2145705119"/>
            <ac:spMk id="39" creationId="{13923BBD-5AFC-1CB5-C853-4773BA058E11}"/>
          </ac:spMkLst>
        </pc:spChg>
        <pc:spChg chg="mod ord">
          <ac:chgData name="Dan HOWARTH (DBT)" userId="74481170-0185-4506-b868-ce2eb942140c" providerId="ADAL" clId="{E7671B8E-5127-4458-9FDA-4A6DB6E9B3C1}" dt="2024-03-23T09:49:26.949" v="29465" actId="13244"/>
          <ac:spMkLst>
            <pc:docMk/>
            <pc:sldMk cId="2684281090" sldId="2145705119"/>
            <ac:spMk id="40" creationId="{C1273E5B-EB20-DEB1-BC03-0AAB4B1ADAA8}"/>
          </ac:spMkLst>
        </pc:spChg>
        <pc:spChg chg="ord">
          <ac:chgData name="Dan HOWARTH (DBT)" userId="74481170-0185-4506-b868-ce2eb942140c" providerId="ADAL" clId="{E7671B8E-5127-4458-9FDA-4A6DB6E9B3C1}" dt="2024-03-23T09:50:08.541" v="29473" actId="13244"/>
          <ac:spMkLst>
            <pc:docMk/>
            <pc:sldMk cId="2684281090" sldId="2145705119"/>
            <ac:spMk id="64" creationId="{34D51FE3-86DA-3702-8011-BEA1FBAD8BAD}"/>
          </ac:spMkLst>
        </pc:spChg>
        <pc:spChg chg="mod">
          <ac:chgData name="Dan HOWARTH (DBT)" userId="74481170-0185-4506-b868-ce2eb942140c" providerId="ADAL" clId="{E7671B8E-5127-4458-9FDA-4A6DB6E9B3C1}" dt="2024-03-22T17:57:01.911" v="23704" actId="164"/>
          <ac:spMkLst>
            <pc:docMk/>
            <pc:sldMk cId="2684281090" sldId="2145705119"/>
            <ac:spMk id="65" creationId="{9B7B7093-F890-72DB-02E7-596862BD86BA}"/>
          </ac:spMkLst>
        </pc:spChg>
        <pc:spChg chg="mod">
          <ac:chgData name="Dan HOWARTH (DBT)" userId="74481170-0185-4506-b868-ce2eb942140c" providerId="ADAL" clId="{E7671B8E-5127-4458-9FDA-4A6DB6E9B3C1}" dt="2024-03-22T17:57:01.911" v="23704" actId="164"/>
          <ac:spMkLst>
            <pc:docMk/>
            <pc:sldMk cId="2684281090" sldId="2145705119"/>
            <ac:spMk id="66" creationId="{533A0318-DCCE-E930-3E63-A7B1A7839C8B}"/>
          </ac:spMkLst>
        </pc:spChg>
        <pc:spChg chg="ord">
          <ac:chgData name="Dan HOWARTH (DBT)" userId="74481170-0185-4506-b868-ce2eb942140c" providerId="ADAL" clId="{E7671B8E-5127-4458-9FDA-4A6DB6E9B3C1}" dt="2024-03-23T09:50:07.138" v="29472" actId="13244"/>
          <ac:spMkLst>
            <pc:docMk/>
            <pc:sldMk cId="2684281090" sldId="2145705119"/>
            <ac:spMk id="67" creationId="{BD1DD150-A022-014B-74C2-57D8CCFEEFBE}"/>
          </ac:spMkLst>
        </pc:spChg>
        <pc:spChg chg="mod ord">
          <ac:chgData name="Dan HOWARTH (DBT)" userId="74481170-0185-4506-b868-ce2eb942140c" providerId="ADAL" clId="{E7671B8E-5127-4458-9FDA-4A6DB6E9B3C1}" dt="2024-03-23T09:49:49.083" v="29470" actId="962"/>
          <ac:spMkLst>
            <pc:docMk/>
            <pc:sldMk cId="2684281090" sldId="2145705119"/>
            <ac:spMk id="70" creationId="{41318294-3735-BAC0-F5FA-AE1CFAB5755F}"/>
          </ac:spMkLst>
        </pc:spChg>
        <pc:grpChg chg="add mod ord">
          <ac:chgData name="Dan HOWARTH (DBT)" userId="74481170-0185-4506-b868-ce2eb942140c" providerId="ADAL" clId="{E7671B8E-5127-4458-9FDA-4A6DB6E9B3C1}" dt="2024-03-23T09:48:43.518" v="29452" actId="13244"/>
          <ac:grpSpMkLst>
            <pc:docMk/>
            <pc:sldMk cId="2684281090" sldId="2145705119"/>
            <ac:grpSpMk id="2" creationId="{87AF3709-15BF-8E66-D8D7-168FC6027006}"/>
          </ac:grpSpMkLst>
        </pc:grpChg>
        <pc:grpChg chg="add mod ord">
          <ac:chgData name="Dan HOWARTH (DBT)" userId="74481170-0185-4506-b868-ce2eb942140c" providerId="ADAL" clId="{E7671B8E-5127-4458-9FDA-4A6DB6E9B3C1}" dt="2024-03-23T09:48:50.880" v="29455" actId="13244"/>
          <ac:grpSpMkLst>
            <pc:docMk/>
            <pc:sldMk cId="2684281090" sldId="2145705119"/>
            <ac:grpSpMk id="3" creationId="{0381BDF1-075B-7F18-0AB8-FBBDD88BAB08}"/>
          </ac:grpSpMkLst>
        </pc:grpChg>
        <pc:grpChg chg="add mod ord">
          <ac:chgData name="Dan HOWARTH (DBT)" userId="74481170-0185-4506-b868-ce2eb942140c" providerId="ADAL" clId="{E7671B8E-5127-4458-9FDA-4A6DB6E9B3C1}" dt="2024-03-23T09:49:11.355" v="29460" actId="13244"/>
          <ac:grpSpMkLst>
            <pc:docMk/>
            <pc:sldMk cId="2684281090" sldId="2145705119"/>
            <ac:grpSpMk id="4" creationId="{CE641AD7-E952-8E5B-3F14-63E787664B04}"/>
          </ac:grpSpMkLst>
        </pc:grpChg>
        <pc:grpChg chg="add mod ord">
          <ac:chgData name="Dan HOWARTH (DBT)" userId="74481170-0185-4506-b868-ce2eb942140c" providerId="ADAL" clId="{E7671B8E-5127-4458-9FDA-4A6DB6E9B3C1}" dt="2024-03-23T09:50:05.669" v="29471" actId="13244"/>
          <ac:grpSpMkLst>
            <pc:docMk/>
            <pc:sldMk cId="2684281090" sldId="2145705119"/>
            <ac:grpSpMk id="5" creationId="{EEA34ABD-0442-9292-38B3-D43DA26B9F2B}"/>
          </ac:grpSpMkLst>
        </pc:grpChg>
        <pc:grpChg chg="add mod ord">
          <ac:chgData name="Dan HOWARTH (DBT)" userId="74481170-0185-4506-b868-ce2eb942140c" providerId="ADAL" clId="{E7671B8E-5127-4458-9FDA-4A6DB6E9B3C1}" dt="2024-03-23T09:49:23.753" v="29464" actId="13244"/>
          <ac:grpSpMkLst>
            <pc:docMk/>
            <pc:sldMk cId="2684281090" sldId="2145705119"/>
            <ac:grpSpMk id="6" creationId="{3B19CA8E-78E9-353A-4BA7-609B87F08A0E}"/>
          </ac:grpSpMkLst>
        </pc:grpChg>
        <pc:grpChg chg="add mod ord">
          <ac:chgData name="Dan HOWARTH (DBT)" userId="74481170-0185-4506-b868-ce2eb942140c" providerId="ADAL" clId="{E7671B8E-5127-4458-9FDA-4A6DB6E9B3C1}" dt="2024-03-23T09:48:58.680" v="29458" actId="13244"/>
          <ac:grpSpMkLst>
            <pc:docMk/>
            <pc:sldMk cId="2684281090" sldId="2145705119"/>
            <ac:grpSpMk id="7" creationId="{E5D761F2-A561-279F-69B3-2ACC5AB3952D}"/>
          </ac:grpSpMkLst>
        </pc:grpChg>
        <pc:grpChg chg="add mod">
          <ac:chgData name="Dan HOWARTH (DBT)" userId="74481170-0185-4506-b868-ce2eb942140c" providerId="ADAL" clId="{E7671B8E-5127-4458-9FDA-4A6DB6E9B3C1}" dt="2024-03-23T06:36:16.732" v="29180" actId="13244"/>
          <ac:grpSpMkLst>
            <pc:docMk/>
            <pc:sldMk cId="2684281090" sldId="2145705119"/>
            <ac:grpSpMk id="8" creationId="{26A0C83D-9B3B-F324-F6B9-EEA508461787}"/>
          </ac:grpSpMkLst>
        </pc:grpChg>
        <pc:grpChg chg="add mod ord">
          <ac:chgData name="Dan HOWARTH (DBT)" userId="74481170-0185-4506-b868-ce2eb942140c" providerId="ADAL" clId="{E7671B8E-5127-4458-9FDA-4A6DB6E9B3C1}" dt="2024-03-23T09:49:31.591" v="29467" actId="13244"/>
          <ac:grpSpMkLst>
            <pc:docMk/>
            <pc:sldMk cId="2684281090" sldId="2145705119"/>
            <ac:grpSpMk id="9" creationId="{3DA6ED34-F672-73BE-0EBC-460CAD5BA24F}"/>
          </ac:grpSpMkLst>
        </pc:grpChg>
        <pc:grpChg chg="add mod ord">
          <ac:chgData name="Dan HOWARTH (DBT)" userId="74481170-0185-4506-b868-ce2eb942140c" providerId="ADAL" clId="{E7671B8E-5127-4458-9FDA-4A6DB6E9B3C1}" dt="2024-03-23T09:49:21.446" v="29463" actId="13244"/>
          <ac:grpSpMkLst>
            <pc:docMk/>
            <pc:sldMk cId="2684281090" sldId="2145705119"/>
            <ac:grpSpMk id="10" creationId="{784BFFFD-8AC3-03E9-F166-694F6158BA66}"/>
          </ac:grpSpMkLst>
        </pc:grpChg>
        <pc:cxnChg chg="mod">
          <ac:chgData name="Dan HOWARTH (DBT)" userId="74481170-0185-4506-b868-ce2eb942140c" providerId="ADAL" clId="{E7671B8E-5127-4458-9FDA-4A6DB6E9B3C1}" dt="2024-03-22T17:58:16.140" v="23818" actId="164"/>
          <ac:cxnSpMkLst>
            <pc:docMk/>
            <pc:sldMk cId="2684281090" sldId="2145705119"/>
            <ac:cxnSpMk id="32" creationId="{A183B987-A831-674B-F00A-D9158D906D1B}"/>
          </ac:cxnSpMkLst>
        </pc:cxnChg>
        <pc:cxnChg chg="mod">
          <ac:chgData name="Dan HOWARTH (DBT)" userId="74481170-0185-4506-b868-ce2eb942140c" providerId="ADAL" clId="{E7671B8E-5127-4458-9FDA-4A6DB6E9B3C1}" dt="2024-03-22T17:58:16.140" v="23818" actId="164"/>
          <ac:cxnSpMkLst>
            <pc:docMk/>
            <pc:sldMk cId="2684281090" sldId="2145705119"/>
            <ac:cxnSpMk id="34" creationId="{BC5A2382-6554-2827-8FD7-DB0930BCB96A}"/>
          </ac:cxnSpMkLst>
        </pc:cxnChg>
        <pc:cxnChg chg="mod">
          <ac:chgData name="Dan HOWARTH (DBT)" userId="74481170-0185-4506-b868-ce2eb942140c" providerId="ADAL" clId="{E7671B8E-5127-4458-9FDA-4A6DB6E9B3C1}" dt="2024-03-22T17:58:16.140" v="23818" actId="164"/>
          <ac:cxnSpMkLst>
            <pc:docMk/>
            <pc:sldMk cId="2684281090" sldId="2145705119"/>
            <ac:cxnSpMk id="35" creationId="{274907FC-801B-7491-BA0F-047B567DFB8A}"/>
          </ac:cxnSpMkLst>
        </pc:cxnChg>
        <pc:cxnChg chg="mod">
          <ac:chgData name="Dan HOWARTH (DBT)" userId="74481170-0185-4506-b868-ce2eb942140c" providerId="ADAL" clId="{E7671B8E-5127-4458-9FDA-4A6DB6E9B3C1}" dt="2024-03-22T17:58:16.140" v="23818" actId="164"/>
          <ac:cxnSpMkLst>
            <pc:docMk/>
            <pc:sldMk cId="2684281090" sldId="2145705119"/>
            <ac:cxnSpMk id="36" creationId="{D0783A7D-628C-06B9-967B-B6728645D5DD}"/>
          </ac:cxnSpMkLst>
        </pc:cxnChg>
        <pc:cxnChg chg="mod">
          <ac:chgData name="Dan HOWARTH (DBT)" userId="74481170-0185-4506-b868-ce2eb942140c" providerId="ADAL" clId="{E7671B8E-5127-4458-9FDA-4A6DB6E9B3C1}" dt="2024-03-22T17:58:16.140" v="23818" actId="164"/>
          <ac:cxnSpMkLst>
            <pc:docMk/>
            <pc:sldMk cId="2684281090" sldId="2145705119"/>
            <ac:cxnSpMk id="37" creationId="{4B301EBD-A3AA-E34C-D4D6-540F4783C775}"/>
          </ac:cxnSpMkLst>
        </pc:cxnChg>
        <pc:cxnChg chg="mod">
          <ac:chgData name="Dan HOWARTH (DBT)" userId="74481170-0185-4506-b868-ce2eb942140c" providerId="ADAL" clId="{E7671B8E-5127-4458-9FDA-4A6DB6E9B3C1}" dt="2024-03-22T17:58:52.388" v="23821" actId="164"/>
          <ac:cxnSpMkLst>
            <pc:docMk/>
            <pc:sldMk cId="2684281090" sldId="2145705119"/>
            <ac:cxnSpMk id="42" creationId="{E92D0FFE-1485-FBA9-564A-AFA4B3FB186C}"/>
          </ac:cxnSpMkLst>
        </pc:cxnChg>
        <pc:cxnChg chg="mod">
          <ac:chgData name="Dan HOWARTH (DBT)" userId="74481170-0185-4506-b868-ce2eb942140c" providerId="ADAL" clId="{E7671B8E-5127-4458-9FDA-4A6DB6E9B3C1}" dt="2024-03-22T17:58:52.388" v="23821" actId="164"/>
          <ac:cxnSpMkLst>
            <pc:docMk/>
            <pc:sldMk cId="2684281090" sldId="2145705119"/>
            <ac:cxnSpMk id="43" creationId="{54258FDA-498D-3680-4F59-CA066005B32F}"/>
          </ac:cxnSpMkLst>
        </pc:cxnChg>
        <pc:cxnChg chg="mod">
          <ac:chgData name="Dan HOWARTH (DBT)" userId="74481170-0185-4506-b868-ce2eb942140c" providerId="ADAL" clId="{E7671B8E-5127-4458-9FDA-4A6DB6E9B3C1}" dt="2024-03-22T17:58:52.388" v="23821" actId="164"/>
          <ac:cxnSpMkLst>
            <pc:docMk/>
            <pc:sldMk cId="2684281090" sldId="2145705119"/>
            <ac:cxnSpMk id="44" creationId="{80686094-BE34-BE6F-08DD-E5594AA76A7E}"/>
          </ac:cxnSpMkLst>
        </pc:cxnChg>
        <pc:cxnChg chg="mod">
          <ac:chgData name="Dan HOWARTH (DBT)" userId="74481170-0185-4506-b868-ce2eb942140c" providerId="ADAL" clId="{E7671B8E-5127-4458-9FDA-4A6DB6E9B3C1}" dt="2024-03-22T17:58:52.388" v="23821" actId="164"/>
          <ac:cxnSpMkLst>
            <pc:docMk/>
            <pc:sldMk cId="2684281090" sldId="2145705119"/>
            <ac:cxnSpMk id="45" creationId="{2D36C111-DA73-C4F0-A406-18FA02E41F54}"/>
          </ac:cxnSpMkLst>
        </pc:cxnChg>
        <pc:cxnChg chg="mod">
          <ac:chgData name="Dan HOWARTH (DBT)" userId="74481170-0185-4506-b868-ce2eb942140c" providerId="ADAL" clId="{E7671B8E-5127-4458-9FDA-4A6DB6E9B3C1}" dt="2024-03-22T17:58:52.388" v="23821" actId="164"/>
          <ac:cxnSpMkLst>
            <pc:docMk/>
            <pc:sldMk cId="2684281090" sldId="2145705119"/>
            <ac:cxnSpMk id="46" creationId="{E46585AC-DEB1-E9EA-7C56-13CF59CD0B4B}"/>
          </ac:cxnSpMkLst>
        </pc:cxnChg>
        <pc:cxnChg chg="mod">
          <ac:chgData name="Dan HOWARTH (DBT)" userId="74481170-0185-4506-b868-ce2eb942140c" providerId="ADAL" clId="{E7671B8E-5127-4458-9FDA-4A6DB6E9B3C1}" dt="2024-03-22T17:58:45.740" v="23820" actId="164"/>
          <ac:cxnSpMkLst>
            <pc:docMk/>
            <pc:sldMk cId="2684281090" sldId="2145705119"/>
            <ac:cxnSpMk id="48" creationId="{984DABCE-2B81-2986-991B-16BDE21EFE4E}"/>
          </ac:cxnSpMkLst>
        </pc:cxnChg>
        <pc:cxnChg chg="mod">
          <ac:chgData name="Dan HOWARTH (DBT)" userId="74481170-0185-4506-b868-ce2eb942140c" providerId="ADAL" clId="{E7671B8E-5127-4458-9FDA-4A6DB6E9B3C1}" dt="2024-03-22T17:58:45.740" v="23820" actId="164"/>
          <ac:cxnSpMkLst>
            <pc:docMk/>
            <pc:sldMk cId="2684281090" sldId="2145705119"/>
            <ac:cxnSpMk id="50" creationId="{966189E5-484B-F5BB-3893-B794C8515FFF}"/>
          </ac:cxnSpMkLst>
        </pc:cxnChg>
        <pc:cxnChg chg="mod">
          <ac:chgData name="Dan HOWARTH (DBT)" userId="74481170-0185-4506-b868-ce2eb942140c" providerId="ADAL" clId="{E7671B8E-5127-4458-9FDA-4A6DB6E9B3C1}" dt="2024-03-22T17:58:45.740" v="23820" actId="164"/>
          <ac:cxnSpMkLst>
            <pc:docMk/>
            <pc:sldMk cId="2684281090" sldId="2145705119"/>
            <ac:cxnSpMk id="51" creationId="{B5723AE2-1673-B7F9-17D3-E1E273396215}"/>
          </ac:cxnSpMkLst>
        </pc:cxnChg>
        <pc:cxnChg chg="mod">
          <ac:chgData name="Dan HOWARTH (DBT)" userId="74481170-0185-4506-b868-ce2eb942140c" providerId="ADAL" clId="{E7671B8E-5127-4458-9FDA-4A6DB6E9B3C1}" dt="2024-03-22T17:58:45.740" v="23820" actId="164"/>
          <ac:cxnSpMkLst>
            <pc:docMk/>
            <pc:sldMk cId="2684281090" sldId="2145705119"/>
            <ac:cxnSpMk id="52" creationId="{37A5A3E2-DA80-FE7F-19F4-EAE5828CF563}"/>
          </ac:cxnSpMkLst>
        </pc:cxnChg>
        <pc:cxnChg chg="mod">
          <ac:chgData name="Dan HOWARTH (DBT)" userId="74481170-0185-4506-b868-ce2eb942140c" providerId="ADAL" clId="{E7671B8E-5127-4458-9FDA-4A6DB6E9B3C1}" dt="2024-03-22T17:58:45.740" v="23820" actId="164"/>
          <ac:cxnSpMkLst>
            <pc:docMk/>
            <pc:sldMk cId="2684281090" sldId="2145705119"/>
            <ac:cxnSpMk id="53" creationId="{4497436C-168B-8B43-412E-61B8F7E47DA6}"/>
          </ac:cxnSpMkLst>
        </pc:cxnChg>
        <pc:cxnChg chg="mod">
          <ac:chgData name="Dan HOWARTH (DBT)" userId="74481170-0185-4506-b868-ce2eb942140c" providerId="ADAL" clId="{E7671B8E-5127-4458-9FDA-4A6DB6E9B3C1}" dt="2024-03-22T17:58:45.740" v="23820" actId="164"/>
          <ac:cxnSpMkLst>
            <pc:docMk/>
            <pc:sldMk cId="2684281090" sldId="2145705119"/>
            <ac:cxnSpMk id="54" creationId="{36BA047A-D1D9-52D3-060A-598EB0C32EF3}"/>
          </ac:cxnSpMkLst>
        </pc:cxnChg>
        <pc:cxnChg chg="mod">
          <ac:chgData name="Dan HOWARTH (DBT)" userId="74481170-0185-4506-b868-ce2eb942140c" providerId="ADAL" clId="{E7671B8E-5127-4458-9FDA-4A6DB6E9B3C1}" dt="2024-03-22T17:58:22.290" v="23819" actId="164"/>
          <ac:cxnSpMkLst>
            <pc:docMk/>
            <pc:sldMk cId="2684281090" sldId="2145705119"/>
            <ac:cxnSpMk id="68" creationId="{85B521CB-BB2D-9731-6D37-DE956F0A1ED5}"/>
          </ac:cxnSpMkLst>
        </pc:cxnChg>
        <pc:cxnChg chg="mod">
          <ac:chgData name="Dan HOWARTH (DBT)" userId="74481170-0185-4506-b868-ce2eb942140c" providerId="ADAL" clId="{E7671B8E-5127-4458-9FDA-4A6DB6E9B3C1}" dt="2024-03-22T17:58:22.290" v="23819" actId="164"/>
          <ac:cxnSpMkLst>
            <pc:docMk/>
            <pc:sldMk cId="2684281090" sldId="2145705119"/>
            <ac:cxnSpMk id="69" creationId="{18EBC639-9BF3-E5AA-53B7-E372C899763C}"/>
          </ac:cxnSpMkLst>
        </pc:cxnChg>
        <pc:cxnChg chg="mod">
          <ac:chgData name="Dan HOWARTH (DBT)" userId="74481170-0185-4506-b868-ce2eb942140c" providerId="ADAL" clId="{E7671B8E-5127-4458-9FDA-4A6DB6E9B3C1}" dt="2024-03-22T17:58:22.290" v="23819" actId="164"/>
          <ac:cxnSpMkLst>
            <pc:docMk/>
            <pc:sldMk cId="2684281090" sldId="2145705119"/>
            <ac:cxnSpMk id="72" creationId="{C2687BF5-E9D4-D6EB-99FA-7DCD922C6465}"/>
          </ac:cxnSpMkLst>
        </pc:cxnChg>
        <pc:cxnChg chg="mod">
          <ac:chgData name="Dan HOWARTH (DBT)" userId="74481170-0185-4506-b868-ce2eb942140c" providerId="ADAL" clId="{E7671B8E-5127-4458-9FDA-4A6DB6E9B3C1}" dt="2024-03-22T17:58:22.290" v="23819" actId="164"/>
          <ac:cxnSpMkLst>
            <pc:docMk/>
            <pc:sldMk cId="2684281090" sldId="2145705119"/>
            <ac:cxnSpMk id="75" creationId="{A2825949-FFAF-0595-01DE-CAC4E7DF9E4E}"/>
          </ac:cxnSpMkLst>
        </pc:cxnChg>
        <pc:cxnChg chg="mod">
          <ac:chgData name="Dan HOWARTH (DBT)" userId="74481170-0185-4506-b868-ce2eb942140c" providerId="ADAL" clId="{E7671B8E-5127-4458-9FDA-4A6DB6E9B3C1}" dt="2024-03-22T17:58:22.290" v="23819" actId="164"/>
          <ac:cxnSpMkLst>
            <pc:docMk/>
            <pc:sldMk cId="2684281090" sldId="2145705119"/>
            <ac:cxnSpMk id="76" creationId="{5343D12D-02FF-A71E-7CFA-0F127F6FBB6B}"/>
          </ac:cxnSpMkLst>
        </pc:cxnChg>
        <pc:cxnChg chg="mod">
          <ac:chgData name="Dan HOWARTH (DBT)" userId="74481170-0185-4506-b868-ce2eb942140c" providerId="ADAL" clId="{E7671B8E-5127-4458-9FDA-4A6DB6E9B3C1}" dt="2024-03-22T17:58:22.290" v="23819" actId="164"/>
          <ac:cxnSpMkLst>
            <pc:docMk/>
            <pc:sldMk cId="2684281090" sldId="2145705119"/>
            <ac:cxnSpMk id="77" creationId="{47BCB7C4-9134-A7DB-544C-0E67BD5C182E}"/>
          </ac:cxnSpMkLst>
        </pc:cxnChg>
      </pc:sldChg>
      <pc:sldChg chg="addSp modSp mod">
        <pc:chgData name="Dan HOWARTH (DBT)" userId="74481170-0185-4506-b868-ce2eb942140c" providerId="ADAL" clId="{E7671B8E-5127-4458-9FDA-4A6DB6E9B3C1}" dt="2024-03-23T09:46:07.535" v="29405" actId="13244"/>
        <pc:sldMkLst>
          <pc:docMk/>
          <pc:sldMk cId="509226567" sldId="2145705120"/>
        </pc:sldMkLst>
        <pc:spChg chg="ord">
          <ac:chgData name="Dan HOWARTH (DBT)" userId="74481170-0185-4506-b868-ce2eb942140c" providerId="ADAL" clId="{E7671B8E-5127-4458-9FDA-4A6DB6E9B3C1}" dt="2024-03-23T09:46:07.535" v="29405" actId="13244"/>
          <ac:spMkLst>
            <pc:docMk/>
            <pc:sldMk cId="509226567" sldId="2145705120"/>
            <ac:spMk id="2" creationId="{B6667D74-5A6B-B9B4-2995-46D50A50FF8E}"/>
          </ac:spMkLst>
        </pc:spChg>
        <pc:spChg chg="add mod ord">
          <ac:chgData name="Dan HOWARTH (DBT)" userId="74481170-0185-4506-b868-ce2eb942140c" providerId="ADAL" clId="{E7671B8E-5127-4458-9FDA-4A6DB6E9B3C1}" dt="2024-03-23T09:46:00.364" v="29401" actId="13244"/>
          <ac:spMkLst>
            <pc:docMk/>
            <pc:sldMk cId="509226567" sldId="2145705120"/>
            <ac:spMk id="3" creationId="{70F41566-B4C5-4165-C58B-6DB43E8FE90B}"/>
          </ac:spMkLst>
        </pc:spChg>
        <pc:spChg chg="mod ord">
          <ac:chgData name="Dan HOWARTH (DBT)" userId="74481170-0185-4506-b868-ce2eb942140c" providerId="ADAL" clId="{E7671B8E-5127-4458-9FDA-4A6DB6E9B3C1}" dt="2024-03-23T09:46:04.033" v="29404" actId="13244"/>
          <ac:spMkLst>
            <pc:docMk/>
            <pc:sldMk cId="509226567" sldId="2145705120"/>
            <ac:spMk id="5" creationId="{DDAB9DFF-2518-BCFA-18FD-A04E10A54E7F}"/>
          </ac:spMkLst>
        </pc:spChg>
        <pc:picChg chg="mod">
          <ac:chgData name="Dan HOWARTH (DBT)" userId="74481170-0185-4506-b868-ce2eb942140c" providerId="ADAL" clId="{E7671B8E-5127-4458-9FDA-4A6DB6E9B3C1}" dt="2024-03-22T17:40:08.184" v="20455" actId="962"/>
          <ac:picMkLst>
            <pc:docMk/>
            <pc:sldMk cId="509226567" sldId="2145705120"/>
            <ac:picMk id="3074" creationId="{D3ED46F1-D22B-44C3-C0B4-CA8D1C40C559}"/>
          </ac:picMkLst>
        </pc:picChg>
      </pc:sldChg>
      <pc:sldChg chg="addSp modSp mod modNotesTx">
        <pc:chgData name="Dan HOWARTH (DBT)" userId="74481170-0185-4506-b868-ce2eb942140c" providerId="ADAL" clId="{E7671B8E-5127-4458-9FDA-4A6DB6E9B3C1}" dt="2024-03-23T09:42:17.576" v="29393" actId="962"/>
        <pc:sldMkLst>
          <pc:docMk/>
          <pc:sldMk cId="1944465155" sldId="2145705121"/>
        </pc:sldMkLst>
        <pc:spChg chg="add mod ord">
          <ac:chgData name="Dan HOWARTH (DBT)" userId="74481170-0185-4506-b868-ce2eb942140c" providerId="ADAL" clId="{E7671B8E-5127-4458-9FDA-4A6DB6E9B3C1}" dt="2024-03-23T09:39:03.502" v="29355" actId="13244"/>
          <ac:spMkLst>
            <pc:docMk/>
            <pc:sldMk cId="1944465155" sldId="2145705121"/>
            <ac:spMk id="2" creationId="{C3B5DD7E-23BB-DEA8-02CB-87375E347CA7}"/>
          </ac:spMkLst>
        </pc:spChg>
        <pc:spChg chg="mod ord">
          <ac:chgData name="Dan HOWARTH (DBT)" userId="74481170-0185-4506-b868-ce2eb942140c" providerId="ADAL" clId="{E7671B8E-5127-4458-9FDA-4A6DB6E9B3C1}" dt="2024-03-23T09:42:17.576" v="29393" actId="962"/>
          <ac:spMkLst>
            <pc:docMk/>
            <pc:sldMk cId="1944465155" sldId="2145705121"/>
            <ac:spMk id="5" creationId="{C78EA6F6-D0F6-0B78-E220-866064F5EFD3}"/>
          </ac:spMkLst>
        </pc:spChg>
        <pc:picChg chg="mod">
          <ac:chgData name="Dan HOWARTH (DBT)" userId="74481170-0185-4506-b868-ce2eb942140c" providerId="ADAL" clId="{E7671B8E-5127-4458-9FDA-4A6DB6E9B3C1}" dt="2024-03-22T17:39:57.402" v="20453" actId="962"/>
          <ac:picMkLst>
            <pc:docMk/>
            <pc:sldMk cId="1944465155" sldId="2145705121"/>
            <ac:picMk id="3074" creationId="{38C6B1CE-6C53-0596-EA33-3DD2A25B3DED}"/>
          </ac:picMkLst>
        </pc:picChg>
      </pc:sldChg>
      <pc:sldChg chg="del">
        <pc:chgData name="Dan HOWARTH (DBT)" userId="74481170-0185-4506-b868-ce2eb942140c" providerId="ADAL" clId="{E7671B8E-5127-4458-9FDA-4A6DB6E9B3C1}" dt="2024-03-06T19:06:58.027" v="0" actId="2696"/>
        <pc:sldMkLst>
          <pc:docMk/>
          <pc:sldMk cId="2712271101" sldId="2145705122"/>
        </pc:sldMkLst>
      </pc:sldChg>
      <pc:sldChg chg="addSp delSp modSp add mod ord modNotesTx">
        <pc:chgData name="Dan HOWARTH (DBT)" userId="74481170-0185-4506-b868-ce2eb942140c" providerId="ADAL" clId="{E7671B8E-5127-4458-9FDA-4A6DB6E9B3C1}" dt="2024-03-23T09:42:33.180" v="29395" actId="14100"/>
        <pc:sldMkLst>
          <pc:docMk/>
          <pc:sldMk cId="2949642209" sldId="2145705122"/>
        </pc:sldMkLst>
        <pc:spChg chg="add del">
          <ac:chgData name="Dan HOWARTH (DBT)" userId="74481170-0185-4506-b868-ce2eb942140c" providerId="ADAL" clId="{E7671B8E-5127-4458-9FDA-4A6DB6E9B3C1}" dt="2024-03-23T06:24:25.994" v="29116" actId="478"/>
          <ac:spMkLst>
            <pc:docMk/>
            <pc:sldMk cId="2949642209" sldId="2145705122"/>
            <ac:spMk id="2" creationId="{6C4155B8-6E2C-DF3D-32C1-9AF6186A641F}"/>
          </ac:spMkLst>
        </pc:spChg>
        <pc:spChg chg="add del mod">
          <ac:chgData name="Dan HOWARTH (DBT)" userId="74481170-0185-4506-b868-ce2eb942140c" providerId="ADAL" clId="{E7671B8E-5127-4458-9FDA-4A6DB6E9B3C1}" dt="2024-03-23T06:24:20.621" v="29115" actId="478"/>
          <ac:spMkLst>
            <pc:docMk/>
            <pc:sldMk cId="2949642209" sldId="2145705122"/>
            <ac:spMk id="3" creationId="{1A228AFB-C5C7-53BC-C7E0-3E18CC2B4317}"/>
          </ac:spMkLst>
        </pc:spChg>
        <pc:spChg chg="add mod ord">
          <ac:chgData name="Dan HOWARTH (DBT)" userId="74481170-0185-4506-b868-ce2eb942140c" providerId="ADAL" clId="{E7671B8E-5127-4458-9FDA-4A6DB6E9B3C1}" dt="2024-03-23T09:41:32.983" v="29384" actId="13244"/>
          <ac:spMkLst>
            <pc:docMk/>
            <pc:sldMk cId="2949642209" sldId="2145705122"/>
            <ac:spMk id="4" creationId="{0B69F7B5-599E-F41B-6294-979E5DD087C8}"/>
          </ac:spMkLst>
        </pc:spChg>
        <pc:spChg chg="mod ord">
          <ac:chgData name="Dan HOWARTH (DBT)" userId="74481170-0185-4506-b868-ce2eb942140c" providerId="ADAL" clId="{E7671B8E-5127-4458-9FDA-4A6DB6E9B3C1}" dt="2024-03-23T09:42:33.180" v="29395" actId="14100"/>
          <ac:spMkLst>
            <pc:docMk/>
            <pc:sldMk cId="2949642209" sldId="2145705122"/>
            <ac:spMk id="5" creationId="{08D24D5F-14EA-C025-BCDD-330384500C64}"/>
          </ac:spMkLst>
        </pc:spChg>
        <pc:picChg chg="add mod">
          <ac:chgData name="Dan HOWARTH (DBT)" userId="74481170-0185-4506-b868-ce2eb942140c" providerId="ADAL" clId="{E7671B8E-5127-4458-9FDA-4A6DB6E9B3C1}" dt="2024-03-22T17:42:32.305" v="20717" actId="962"/>
          <ac:picMkLst>
            <pc:docMk/>
            <pc:sldMk cId="2949642209" sldId="2145705122"/>
            <ac:picMk id="1030" creationId="{101FF216-34B5-4F83-A597-0543FF2E6DEA}"/>
          </ac:picMkLst>
        </pc:picChg>
        <pc:picChg chg="del">
          <ac:chgData name="Dan HOWARTH (DBT)" userId="74481170-0185-4506-b868-ce2eb942140c" providerId="ADAL" clId="{E7671B8E-5127-4458-9FDA-4A6DB6E9B3C1}" dt="2024-03-06T19:15:56.794" v="50" actId="478"/>
          <ac:picMkLst>
            <pc:docMk/>
            <pc:sldMk cId="2949642209" sldId="2145705122"/>
            <ac:picMk id="2050" creationId="{C3B25B3B-F2EC-3F08-CD4F-70B31E4CF0C9}"/>
          </ac:picMkLst>
        </pc:picChg>
      </pc:sldChg>
      <pc:sldChg chg="addSp delSp modSp add mod ord delAnim modAnim modNotesTx">
        <pc:chgData name="Dan HOWARTH (DBT)" userId="74481170-0185-4506-b868-ce2eb942140c" providerId="ADAL" clId="{E7671B8E-5127-4458-9FDA-4A6DB6E9B3C1}" dt="2024-03-20T11:28:30.317" v="17931" actId="20577"/>
        <pc:sldMkLst>
          <pc:docMk/>
          <pc:sldMk cId="134756296" sldId="2145705123"/>
        </pc:sldMkLst>
        <pc:spChg chg="mod">
          <ac:chgData name="Dan HOWARTH (DBT)" userId="74481170-0185-4506-b868-ce2eb942140c" providerId="ADAL" clId="{E7671B8E-5127-4458-9FDA-4A6DB6E9B3C1}" dt="2024-03-20T08:30:02.396" v="10294" actId="20577"/>
          <ac:spMkLst>
            <pc:docMk/>
            <pc:sldMk cId="134756296" sldId="2145705123"/>
            <ac:spMk id="2" creationId="{CDB7435C-0EC8-F059-3A53-316199FE4308}"/>
          </ac:spMkLst>
        </pc:spChg>
        <pc:spChg chg="add del mod">
          <ac:chgData name="Dan HOWARTH (DBT)" userId="74481170-0185-4506-b868-ce2eb942140c" providerId="ADAL" clId="{E7671B8E-5127-4458-9FDA-4A6DB6E9B3C1}" dt="2024-03-20T06:41:27.888" v="8661" actId="478"/>
          <ac:spMkLst>
            <pc:docMk/>
            <pc:sldMk cId="134756296" sldId="2145705123"/>
            <ac:spMk id="3" creationId="{29FE1EC1-8032-8248-72F7-570EEBD25AD3}"/>
          </ac:spMkLst>
        </pc:spChg>
        <pc:spChg chg="add del mod">
          <ac:chgData name="Dan HOWARTH (DBT)" userId="74481170-0185-4506-b868-ce2eb942140c" providerId="ADAL" clId="{E7671B8E-5127-4458-9FDA-4A6DB6E9B3C1}" dt="2024-03-20T06:41:30.599" v="8662" actId="478"/>
          <ac:spMkLst>
            <pc:docMk/>
            <pc:sldMk cId="134756296" sldId="2145705123"/>
            <ac:spMk id="7" creationId="{D28C2DCB-D429-8478-B26E-8D9779F4BC44}"/>
          </ac:spMkLst>
        </pc:spChg>
        <pc:picChg chg="add del mod">
          <ac:chgData name="Dan HOWARTH (DBT)" userId="74481170-0185-4506-b868-ce2eb942140c" providerId="ADAL" clId="{E7671B8E-5127-4458-9FDA-4A6DB6E9B3C1}" dt="2024-03-20T06:41:35.192" v="8663" actId="478"/>
          <ac:picMkLst>
            <pc:docMk/>
            <pc:sldMk cId="134756296" sldId="2145705123"/>
            <ac:picMk id="6" creationId="{60D851C9-03BA-4047-6085-0501A525C28A}"/>
          </ac:picMkLst>
        </pc:picChg>
        <pc:cxnChg chg="add del mod">
          <ac:chgData name="Dan HOWARTH (DBT)" userId="74481170-0185-4506-b868-ce2eb942140c" providerId="ADAL" clId="{E7671B8E-5127-4458-9FDA-4A6DB6E9B3C1}" dt="2024-03-20T06:41:54.181" v="8667" actId="478"/>
          <ac:cxnSpMkLst>
            <pc:docMk/>
            <pc:sldMk cId="134756296" sldId="2145705123"/>
            <ac:cxnSpMk id="5" creationId="{52FBC6B4-650E-DFD0-B675-D3E68244659E}"/>
          </ac:cxnSpMkLst>
        </pc:cxnChg>
      </pc:sldChg>
      <pc:sldChg chg="modSp add mod ord modAnim modNotesTx">
        <pc:chgData name="Dan HOWARTH (DBT)" userId="74481170-0185-4506-b868-ce2eb942140c" providerId="ADAL" clId="{E7671B8E-5127-4458-9FDA-4A6DB6E9B3C1}" dt="2024-03-23T09:52:56.845" v="29499" actId="13244"/>
        <pc:sldMkLst>
          <pc:docMk/>
          <pc:sldMk cId="2497000105" sldId="2145705124"/>
        </pc:sldMkLst>
        <pc:spChg chg="mod">
          <ac:chgData name="Dan HOWARTH (DBT)" userId="74481170-0185-4506-b868-ce2eb942140c" providerId="ADAL" clId="{E7671B8E-5127-4458-9FDA-4A6DB6E9B3C1}" dt="2024-03-20T08:14:57.625" v="10023" actId="20577"/>
          <ac:spMkLst>
            <pc:docMk/>
            <pc:sldMk cId="2497000105" sldId="2145705124"/>
            <ac:spMk id="2" creationId="{A4EA80D4-5578-6D9C-FEF3-244D661E2B7F}"/>
          </ac:spMkLst>
        </pc:spChg>
        <pc:spChg chg="mod ord">
          <ac:chgData name="Dan HOWARTH (DBT)" userId="74481170-0185-4506-b868-ce2eb942140c" providerId="ADAL" clId="{E7671B8E-5127-4458-9FDA-4A6DB6E9B3C1}" dt="2024-03-23T09:52:56.845" v="29499" actId="13244"/>
          <ac:spMkLst>
            <pc:docMk/>
            <pc:sldMk cId="2497000105" sldId="2145705124"/>
            <ac:spMk id="6" creationId="{3ED81DC9-D43D-2108-7B3E-D32E0B1058D5}"/>
          </ac:spMkLst>
        </pc:spChg>
      </pc:sldChg>
      <pc:sldChg chg="modSp add mod ord modNotesTx">
        <pc:chgData name="Dan HOWARTH (DBT)" userId="74481170-0185-4506-b868-ce2eb942140c" providerId="ADAL" clId="{E7671B8E-5127-4458-9FDA-4A6DB6E9B3C1}" dt="2024-03-20T09:42:49.220" v="13671" actId="20577"/>
        <pc:sldMkLst>
          <pc:docMk/>
          <pc:sldMk cId="2752369648" sldId="2145705125"/>
        </pc:sldMkLst>
        <pc:spChg chg="mod">
          <ac:chgData name="Dan HOWARTH (DBT)" userId="74481170-0185-4506-b868-ce2eb942140c" providerId="ADAL" clId="{E7671B8E-5127-4458-9FDA-4A6DB6E9B3C1}" dt="2024-03-07T13:17:20.684" v="1484" actId="20577"/>
          <ac:spMkLst>
            <pc:docMk/>
            <pc:sldMk cId="2752369648" sldId="2145705125"/>
            <ac:spMk id="2" creationId="{DC4238E5-2812-9DE3-A76E-D9FA25CF6C08}"/>
          </ac:spMkLst>
        </pc:spChg>
      </pc:sldChg>
      <pc:sldChg chg="modSp add del mod modAnim">
        <pc:chgData name="Dan HOWARTH (DBT)" userId="74481170-0185-4506-b868-ce2eb942140c" providerId="ADAL" clId="{E7671B8E-5127-4458-9FDA-4A6DB6E9B3C1}" dt="2024-03-20T10:58:27.270" v="16344" actId="47"/>
        <pc:sldMkLst>
          <pc:docMk/>
          <pc:sldMk cId="1544276914" sldId="2145705126"/>
        </pc:sldMkLst>
        <pc:spChg chg="mod">
          <ac:chgData name="Dan HOWARTH (DBT)" userId="74481170-0185-4506-b868-ce2eb942140c" providerId="ADAL" clId="{E7671B8E-5127-4458-9FDA-4A6DB6E9B3C1}" dt="2024-03-07T13:29:43.662" v="2650" actId="20577"/>
          <ac:spMkLst>
            <pc:docMk/>
            <pc:sldMk cId="1544276914" sldId="2145705126"/>
            <ac:spMk id="2" creationId="{82201053-F409-BCAE-812C-1C0127665D9D}"/>
          </ac:spMkLst>
        </pc:spChg>
        <pc:spChg chg="mod">
          <ac:chgData name="Dan HOWARTH (DBT)" userId="74481170-0185-4506-b868-ce2eb942140c" providerId="ADAL" clId="{E7671B8E-5127-4458-9FDA-4A6DB6E9B3C1}" dt="2024-03-07T13:22:13.587" v="2197" actId="1035"/>
          <ac:spMkLst>
            <pc:docMk/>
            <pc:sldMk cId="1544276914" sldId="2145705126"/>
            <ac:spMk id="6" creationId="{D7F748C0-C119-4CCA-37FF-C281D4896D98}"/>
          </ac:spMkLst>
        </pc:spChg>
      </pc:sldChg>
      <pc:sldChg chg="modSp add del mod modAnim">
        <pc:chgData name="Dan HOWARTH (DBT)" userId="74481170-0185-4506-b868-ce2eb942140c" providerId="ADAL" clId="{E7671B8E-5127-4458-9FDA-4A6DB6E9B3C1}" dt="2024-03-20T10:27:39.716" v="14834" actId="47"/>
        <pc:sldMkLst>
          <pc:docMk/>
          <pc:sldMk cId="38264663" sldId="2145705127"/>
        </pc:sldMkLst>
        <pc:spChg chg="mod">
          <ac:chgData name="Dan HOWARTH (DBT)" userId="74481170-0185-4506-b868-ce2eb942140c" providerId="ADAL" clId="{E7671B8E-5127-4458-9FDA-4A6DB6E9B3C1}" dt="2024-03-07T13:30:35.728" v="2732" actId="20577"/>
          <ac:spMkLst>
            <pc:docMk/>
            <pc:sldMk cId="38264663" sldId="2145705127"/>
            <ac:spMk id="2" creationId="{D618C269-12E7-B546-756A-089D3FD92BD9}"/>
          </ac:spMkLst>
        </pc:spChg>
        <pc:spChg chg="mod">
          <ac:chgData name="Dan HOWARTH (DBT)" userId="74481170-0185-4506-b868-ce2eb942140c" providerId="ADAL" clId="{E7671B8E-5127-4458-9FDA-4A6DB6E9B3C1}" dt="2024-03-07T13:30:06.112" v="2665" actId="20577"/>
          <ac:spMkLst>
            <pc:docMk/>
            <pc:sldMk cId="38264663" sldId="2145705127"/>
            <ac:spMk id="6" creationId="{67C4E252-DBA0-C1EA-EA11-B8E46E6ECE76}"/>
          </ac:spMkLst>
        </pc:spChg>
      </pc:sldChg>
      <pc:sldChg chg="addSp delSp modSp new mod modAnim modNotesTx">
        <pc:chgData name="Dan HOWARTH (DBT)" userId="74481170-0185-4506-b868-ce2eb942140c" providerId="ADAL" clId="{E7671B8E-5127-4458-9FDA-4A6DB6E9B3C1}" dt="2024-03-23T11:37:49.809" v="29569" actId="6549"/>
        <pc:sldMkLst>
          <pc:docMk/>
          <pc:sldMk cId="242663229" sldId="2145705128"/>
        </pc:sldMkLst>
        <pc:spChg chg="add mod ord">
          <ac:chgData name="Dan HOWARTH (DBT)" userId="74481170-0185-4506-b868-ce2eb942140c" providerId="ADAL" clId="{E7671B8E-5127-4458-9FDA-4A6DB6E9B3C1}" dt="2024-03-23T09:47:25.614" v="29436" actId="13244"/>
          <ac:spMkLst>
            <pc:docMk/>
            <pc:sldMk cId="242663229" sldId="2145705128"/>
            <ac:spMk id="2" creationId="{23E45115-CEAE-D203-3CB0-4FFED5FD211B}"/>
          </ac:spMkLst>
        </pc:spChg>
        <pc:spChg chg="add mod ord">
          <ac:chgData name="Dan HOWARTH (DBT)" userId="74481170-0185-4506-b868-ce2eb942140c" providerId="ADAL" clId="{E7671B8E-5127-4458-9FDA-4A6DB6E9B3C1}" dt="2024-03-23T09:48:00.876" v="29441" actId="962"/>
          <ac:spMkLst>
            <pc:docMk/>
            <pc:sldMk cId="242663229" sldId="2145705128"/>
            <ac:spMk id="3" creationId="{65140562-2275-B4C7-A3F0-BA38DB8F7810}"/>
          </ac:spMkLst>
        </pc:spChg>
        <pc:spChg chg="add mod ord">
          <ac:chgData name="Dan HOWARTH (DBT)" userId="74481170-0185-4506-b868-ce2eb942140c" providerId="ADAL" clId="{E7671B8E-5127-4458-9FDA-4A6DB6E9B3C1}" dt="2024-03-23T09:47:22.403" v="29434" actId="13244"/>
          <ac:spMkLst>
            <pc:docMk/>
            <pc:sldMk cId="242663229" sldId="2145705128"/>
            <ac:spMk id="4" creationId="{71EC8F84-225B-6F51-7692-BA7123C08FB7}"/>
          </ac:spMkLst>
        </pc:spChg>
        <pc:spChg chg="add mod">
          <ac:chgData name="Dan HOWARTH (DBT)" userId="74481170-0185-4506-b868-ce2eb942140c" providerId="ADAL" clId="{E7671B8E-5127-4458-9FDA-4A6DB6E9B3C1}" dt="2024-03-22T17:54:24.936" v="23186" actId="962"/>
          <ac:spMkLst>
            <pc:docMk/>
            <pc:sldMk cId="242663229" sldId="2145705128"/>
            <ac:spMk id="5" creationId="{4B12C1E5-32FF-6632-8C54-953E8D1CB976}"/>
          </ac:spMkLst>
        </pc:spChg>
        <pc:spChg chg="add del mod">
          <ac:chgData name="Dan HOWARTH (DBT)" userId="74481170-0185-4506-b868-ce2eb942140c" providerId="ADAL" clId="{E7671B8E-5127-4458-9FDA-4A6DB6E9B3C1}" dt="2024-03-14T09:42:00.003" v="3113" actId="478"/>
          <ac:spMkLst>
            <pc:docMk/>
            <pc:sldMk cId="242663229" sldId="2145705128"/>
            <ac:spMk id="7" creationId="{E2C8445A-D7AB-1D21-44DE-C23A68E24AB9}"/>
          </ac:spMkLst>
        </pc:spChg>
        <pc:spChg chg="add del mod">
          <ac:chgData name="Dan HOWARTH (DBT)" userId="74481170-0185-4506-b868-ce2eb942140c" providerId="ADAL" clId="{E7671B8E-5127-4458-9FDA-4A6DB6E9B3C1}" dt="2024-03-14T09:41:54.741" v="3112" actId="478"/>
          <ac:spMkLst>
            <pc:docMk/>
            <pc:sldMk cId="242663229" sldId="2145705128"/>
            <ac:spMk id="8" creationId="{909CCA41-CA5E-801D-FF60-C432E9420DEE}"/>
          </ac:spMkLst>
        </pc:spChg>
        <pc:spChg chg="add mod ord">
          <ac:chgData name="Dan HOWARTH (DBT)" userId="74481170-0185-4506-b868-ce2eb942140c" providerId="ADAL" clId="{E7671B8E-5127-4458-9FDA-4A6DB6E9B3C1}" dt="2024-03-23T09:47:24.077" v="29435" actId="13244"/>
          <ac:spMkLst>
            <pc:docMk/>
            <pc:sldMk cId="242663229" sldId="2145705128"/>
            <ac:spMk id="9" creationId="{E4E77D7D-276B-6901-0445-896D9180D42B}"/>
          </ac:spMkLst>
        </pc:spChg>
        <pc:spChg chg="add mod">
          <ac:chgData name="Dan HOWARTH (DBT)" userId="74481170-0185-4506-b868-ce2eb942140c" providerId="ADAL" clId="{E7671B8E-5127-4458-9FDA-4A6DB6E9B3C1}" dt="2024-03-22T17:53:15.831" v="22924" actId="962"/>
          <ac:spMkLst>
            <pc:docMk/>
            <pc:sldMk cId="242663229" sldId="2145705128"/>
            <ac:spMk id="11" creationId="{6236DED2-AAA7-1E97-EA09-BA5CC6B2DA17}"/>
          </ac:spMkLst>
        </pc:spChg>
        <pc:spChg chg="add mod">
          <ac:chgData name="Dan HOWARTH (DBT)" userId="74481170-0185-4506-b868-ce2eb942140c" providerId="ADAL" clId="{E7671B8E-5127-4458-9FDA-4A6DB6E9B3C1}" dt="2024-03-22T17:53:15.831" v="22924" actId="962"/>
          <ac:spMkLst>
            <pc:docMk/>
            <pc:sldMk cId="242663229" sldId="2145705128"/>
            <ac:spMk id="12" creationId="{2CA9B209-012F-EEF6-928B-B0FA81054A92}"/>
          </ac:spMkLst>
        </pc:spChg>
        <pc:spChg chg="add mod ord">
          <ac:chgData name="Dan HOWARTH (DBT)" userId="74481170-0185-4506-b868-ce2eb942140c" providerId="ADAL" clId="{E7671B8E-5127-4458-9FDA-4A6DB6E9B3C1}" dt="2024-03-23T09:47:33.200" v="29439" actId="13244"/>
          <ac:spMkLst>
            <pc:docMk/>
            <pc:sldMk cId="242663229" sldId="2145705128"/>
            <ac:spMk id="16" creationId="{816DF1B1-E81E-FCFC-6261-89E0C028F62B}"/>
          </ac:spMkLst>
        </pc:spChg>
        <pc:picChg chg="add mod">
          <ac:chgData name="Dan HOWARTH (DBT)" userId="74481170-0185-4506-b868-ce2eb942140c" providerId="ADAL" clId="{E7671B8E-5127-4458-9FDA-4A6DB6E9B3C1}" dt="2024-03-23T09:47:28.132" v="29438" actId="13244"/>
          <ac:picMkLst>
            <pc:docMk/>
            <pc:sldMk cId="242663229" sldId="2145705128"/>
            <ac:picMk id="1026" creationId="{31FF4035-98C7-7445-9352-C2274EB3D750}"/>
          </ac:picMkLst>
        </pc:picChg>
        <pc:cxnChg chg="add mod">
          <ac:chgData name="Dan HOWARTH (DBT)" userId="74481170-0185-4506-b868-ce2eb942140c" providerId="ADAL" clId="{E7671B8E-5127-4458-9FDA-4A6DB6E9B3C1}" dt="2024-03-22T18:20:38.272" v="27844" actId="962"/>
          <ac:cxnSpMkLst>
            <pc:docMk/>
            <pc:sldMk cId="242663229" sldId="2145705128"/>
            <ac:cxnSpMk id="14" creationId="{EBF34807-FDFE-38FB-89F4-55F7263EB40C}"/>
          </ac:cxnSpMkLst>
        </pc:cxnChg>
      </pc:sldChg>
      <pc:sldChg chg="addSp delSp modSp add mod delAnim modAnim modNotesTx">
        <pc:chgData name="Dan HOWARTH (DBT)" userId="74481170-0185-4506-b868-ce2eb942140c" providerId="ADAL" clId="{E7671B8E-5127-4458-9FDA-4A6DB6E9B3C1}" dt="2024-03-23T09:48:19.183" v="29446" actId="13244"/>
        <pc:sldMkLst>
          <pc:docMk/>
          <pc:sldMk cId="1699899904" sldId="2145705129"/>
        </pc:sldMkLst>
        <pc:spChg chg="add del mod ord">
          <ac:chgData name="Dan HOWARTH (DBT)" userId="74481170-0185-4506-b868-ce2eb942140c" providerId="ADAL" clId="{E7671B8E-5127-4458-9FDA-4A6DB6E9B3C1}" dt="2024-03-23T09:48:13.425" v="29444" actId="13244"/>
          <ac:spMkLst>
            <pc:docMk/>
            <pc:sldMk cId="1699899904" sldId="2145705129"/>
            <ac:spMk id="2" creationId="{23E45115-CEAE-D203-3CB0-4FFED5FD211B}"/>
          </ac:spMkLst>
        </pc:spChg>
        <pc:spChg chg="del">
          <ac:chgData name="Dan HOWARTH (DBT)" userId="74481170-0185-4506-b868-ce2eb942140c" providerId="ADAL" clId="{E7671B8E-5127-4458-9FDA-4A6DB6E9B3C1}" dt="2024-03-14T10:18:03.696" v="4688" actId="478"/>
          <ac:spMkLst>
            <pc:docMk/>
            <pc:sldMk cId="1699899904" sldId="2145705129"/>
            <ac:spMk id="3" creationId="{65140562-2275-B4C7-A3F0-BA38DB8F7810}"/>
          </ac:spMkLst>
        </pc:spChg>
        <pc:spChg chg="add mod">
          <ac:chgData name="Dan HOWARTH (DBT)" userId="74481170-0185-4506-b868-ce2eb942140c" providerId="ADAL" clId="{E7671B8E-5127-4458-9FDA-4A6DB6E9B3C1}" dt="2024-03-20T08:27:48.255" v="10257"/>
          <ac:spMkLst>
            <pc:docMk/>
            <pc:sldMk cId="1699899904" sldId="2145705129"/>
            <ac:spMk id="3" creationId="{865305F2-13A5-7C8F-758D-AAE8E1BF79A5}"/>
          </ac:spMkLst>
        </pc:spChg>
        <pc:spChg chg="add mod ord">
          <ac:chgData name="Dan HOWARTH (DBT)" userId="74481170-0185-4506-b868-ce2eb942140c" providerId="ADAL" clId="{E7671B8E-5127-4458-9FDA-4A6DB6E9B3C1}" dt="2024-03-23T09:48:10.807" v="29443" actId="13244"/>
          <ac:spMkLst>
            <pc:docMk/>
            <pc:sldMk cId="1699899904" sldId="2145705129"/>
            <ac:spMk id="3" creationId="{F7E79739-927C-9421-F888-0B4C17063980}"/>
          </ac:spMkLst>
        </pc:spChg>
        <pc:spChg chg="add mod">
          <ac:chgData name="Dan HOWARTH (DBT)" userId="74481170-0185-4506-b868-ce2eb942140c" providerId="ADAL" clId="{E7671B8E-5127-4458-9FDA-4A6DB6E9B3C1}" dt="2024-03-20T08:27:48.255" v="10257"/>
          <ac:spMkLst>
            <pc:docMk/>
            <pc:sldMk cId="1699899904" sldId="2145705129"/>
            <ac:spMk id="4" creationId="{EE2D38C6-08EC-42CA-C8FB-4C04CEBB9F4A}"/>
          </ac:spMkLst>
        </pc:spChg>
        <pc:spChg chg="del">
          <ac:chgData name="Dan HOWARTH (DBT)" userId="74481170-0185-4506-b868-ce2eb942140c" providerId="ADAL" clId="{E7671B8E-5127-4458-9FDA-4A6DB6E9B3C1}" dt="2024-03-14T10:17:47.615" v="4684" actId="478"/>
          <ac:spMkLst>
            <pc:docMk/>
            <pc:sldMk cId="1699899904" sldId="2145705129"/>
            <ac:spMk id="5" creationId="{4B12C1E5-32FF-6632-8C54-953E8D1CB976}"/>
          </ac:spMkLst>
        </pc:spChg>
        <pc:spChg chg="add mod">
          <ac:chgData name="Dan HOWARTH (DBT)" userId="74481170-0185-4506-b868-ce2eb942140c" providerId="ADAL" clId="{E7671B8E-5127-4458-9FDA-4A6DB6E9B3C1}" dt="2024-03-20T08:27:48.255" v="10257"/>
          <ac:spMkLst>
            <pc:docMk/>
            <pc:sldMk cId="1699899904" sldId="2145705129"/>
            <ac:spMk id="5" creationId="{8878411E-D096-4EF5-ACEC-47F6B79814B9}"/>
          </ac:spMkLst>
        </pc:spChg>
        <pc:spChg chg="add mod">
          <ac:chgData name="Dan HOWARTH (DBT)" userId="74481170-0185-4506-b868-ce2eb942140c" providerId="ADAL" clId="{E7671B8E-5127-4458-9FDA-4A6DB6E9B3C1}" dt="2024-03-23T06:32:05.284" v="29159" actId="13244"/>
          <ac:spMkLst>
            <pc:docMk/>
            <pc:sldMk cId="1699899904" sldId="2145705129"/>
            <ac:spMk id="6" creationId="{BC5A43AE-4485-A92A-7758-63C5D84349E1}"/>
          </ac:spMkLst>
        </pc:spChg>
        <pc:spChg chg="add mod">
          <ac:chgData name="Dan HOWARTH (DBT)" userId="74481170-0185-4506-b868-ce2eb942140c" providerId="ADAL" clId="{E7671B8E-5127-4458-9FDA-4A6DB6E9B3C1}" dt="2024-03-22T17:53:20.512" v="22925" actId="962"/>
          <ac:spMkLst>
            <pc:docMk/>
            <pc:sldMk cId="1699899904" sldId="2145705129"/>
            <ac:spMk id="7" creationId="{C66F4336-88A3-2539-B009-0C60C178E57F}"/>
          </ac:spMkLst>
        </pc:spChg>
        <pc:spChg chg="add mod">
          <ac:chgData name="Dan HOWARTH (DBT)" userId="74481170-0185-4506-b868-ce2eb942140c" providerId="ADAL" clId="{E7671B8E-5127-4458-9FDA-4A6DB6E9B3C1}" dt="2024-03-22T17:53:20.512" v="22925" actId="962"/>
          <ac:spMkLst>
            <pc:docMk/>
            <pc:sldMk cId="1699899904" sldId="2145705129"/>
            <ac:spMk id="8" creationId="{152E7371-2480-15EB-16B9-09D097EAD5D4}"/>
          </ac:spMkLst>
        </pc:spChg>
        <pc:spChg chg="del">
          <ac:chgData name="Dan HOWARTH (DBT)" userId="74481170-0185-4506-b868-ce2eb942140c" providerId="ADAL" clId="{E7671B8E-5127-4458-9FDA-4A6DB6E9B3C1}" dt="2024-03-14T10:17:36.022" v="4681" actId="478"/>
          <ac:spMkLst>
            <pc:docMk/>
            <pc:sldMk cId="1699899904" sldId="2145705129"/>
            <ac:spMk id="9" creationId="{E4E77D7D-276B-6901-0445-896D9180D42B}"/>
          </ac:spMkLst>
        </pc:spChg>
        <pc:spChg chg="del">
          <ac:chgData name="Dan HOWARTH (DBT)" userId="74481170-0185-4506-b868-ce2eb942140c" providerId="ADAL" clId="{E7671B8E-5127-4458-9FDA-4A6DB6E9B3C1}" dt="2024-03-14T10:17:37.944" v="4682" actId="478"/>
          <ac:spMkLst>
            <pc:docMk/>
            <pc:sldMk cId="1699899904" sldId="2145705129"/>
            <ac:spMk id="11" creationId="{6236DED2-AAA7-1E97-EA09-BA5CC6B2DA17}"/>
          </ac:spMkLst>
        </pc:spChg>
        <pc:spChg chg="del">
          <ac:chgData name="Dan HOWARTH (DBT)" userId="74481170-0185-4506-b868-ce2eb942140c" providerId="ADAL" clId="{E7671B8E-5127-4458-9FDA-4A6DB6E9B3C1}" dt="2024-03-14T10:17:41.945" v="4683" actId="478"/>
          <ac:spMkLst>
            <pc:docMk/>
            <pc:sldMk cId="1699899904" sldId="2145705129"/>
            <ac:spMk id="12" creationId="{2CA9B209-012F-EEF6-928B-B0FA81054A92}"/>
          </ac:spMkLst>
        </pc:spChg>
        <pc:spChg chg="ord">
          <ac:chgData name="Dan HOWARTH (DBT)" userId="74481170-0185-4506-b868-ce2eb942140c" providerId="ADAL" clId="{E7671B8E-5127-4458-9FDA-4A6DB6E9B3C1}" dt="2024-03-23T09:48:17.830" v="29445" actId="13244"/>
          <ac:spMkLst>
            <pc:docMk/>
            <pc:sldMk cId="1699899904" sldId="2145705129"/>
            <ac:spMk id="16" creationId="{816DF1B1-E81E-FCFC-6261-89E0C028F62B}"/>
          </ac:spMkLst>
        </pc:spChg>
        <pc:picChg chg="mod">
          <ac:chgData name="Dan HOWARTH (DBT)" userId="74481170-0185-4506-b868-ce2eb942140c" providerId="ADAL" clId="{E7671B8E-5127-4458-9FDA-4A6DB6E9B3C1}" dt="2024-03-23T09:48:19.183" v="29446" actId="13244"/>
          <ac:picMkLst>
            <pc:docMk/>
            <pc:sldMk cId="1699899904" sldId="2145705129"/>
            <ac:picMk id="1026" creationId="{31FF4035-98C7-7445-9352-C2274EB3D750}"/>
          </ac:picMkLst>
        </pc:picChg>
        <pc:cxnChg chg="del mod">
          <ac:chgData name="Dan HOWARTH (DBT)" userId="74481170-0185-4506-b868-ce2eb942140c" providerId="ADAL" clId="{E7671B8E-5127-4458-9FDA-4A6DB6E9B3C1}" dt="2024-03-14T10:18:06.550" v="4689" actId="478"/>
          <ac:cxnSpMkLst>
            <pc:docMk/>
            <pc:sldMk cId="1699899904" sldId="2145705129"/>
            <ac:cxnSpMk id="14" creationId="{EBF34807-FDFE-38FB-89F4-55F7263EB40C}"/>
          </ac:cxnSpMkLst>
        </pc:cxnChg>
      </pc:sldChg>
      <pc:sldChg chg="addSp delSp modSp add mod modAnim modNotesTx">
        <pc:chgData name="Dan HOWARTH (DBT)" userId="74481170-0185-4506-b868-ce2eb942140c" providerId="ADAL" clId="{E7671B8E-5127-4458-9FDA-4A6DB6E9B3C1}" dt="2024-03-23T09:48:26.463" v="29448" actId="13244"/>
        <pc:sldMkLst>
          <pc:docMk/>
          <pc:sldMk cId="275621868" sldId="2145705130"/>
        </pc:sldMkLst>
        <pc:spChg chg="del mod">
          <ac:chgData name="Dan HOWARTH (DBT)" userId="74481170-0185-4506-b868-ce2eb942140c" providerId="ADAL" clId="{E7671B8E-5127-4458-9FDA-4A6DB6E9B3C1}" dt="2024-03-23T06:32:18.610" v="29160" actId="478"/>
          <ac:spMkLst>
            <pc:docMk/>
            <pc:sldMk cId="275621868" sldId="2145705130"/>
            <ac:spMk id="2" creationId="{23E45115-CEAE-D203-3CB0-4FFED5FD211B}"/>
          </ac:spMkLst>
        </pc:spChg>
        <pc:spChg chg="add mod ord">
          <ac:chgData name="Dan HOWARTH (DBT)" userId="74481170-0185-4506-b868-ce2eb942140c" providerId="ADAL" clId="{E7671B8E-5127-4458-9FDA-4A6DB6E9B3C1}" dt="2024-03-23T09:48:24.351" v="29447" actId="13244"/>
          <ac:spMkLst>
            <pc:docMk/>
            <pc:sldMk cId="275621868" sldId="2145705130"/>
            <ac:spMk id="3" creationId="{4C7BA067-848C-0C6A-2DBE-71F0EF42694C}"/>
          </ac:spMkLst>
        </pc:spChg>
        <pc:spChg chg="add del mod">
          <ac:chgData name="Dan HOWARTH (DBT)" userId="74481170-0185-4506-b868-ce2eb942140c" providerId="ADAL" clId="{E7671B8E-5127-4458-9FDA-4A6DB6E9B3C1}" dt="2024-03-14T10:42:59.353" v="6249" actId="478"/>
          <ac:spMkLst>
            <pc:docMk/>
            <pc:sldMk cId="275621868" sldId="2145705130"/>
            <ac:spMk id="3" creationId="{EB1380F7-8B4C-6380-5AFB-7EFF98D286B5}"/>
          </ac:spMkLst>
        </pc:spChg>
        <pc:spChg chg="add mod">
          <ac:chgData name="Dan HOWARTH (DBT)" userId="74481170-0185-4506-b868-ce2eb942140c" providerId="ADAL" clId="{E7671B8E-5127-4458-9FDA-4A6DB6E9B3C1}" dt="2024-03-20T08:27:51.873" v="10258"/>
          <ac:spMkLst>
            <pc:docMk/>
            <pc:sldMk cId="275621868" sldId="2145705130"/>
            <ac:spMk id="3" creationId="{EF58A82C-A5B3-7FA6-1EFD-A086C3B8860F}"/>
          </ac:spMkLst>
        </pc:spChg>
        <pc:spChg chg="add mod ord">
          <ac:chgData name="Dan HOWARTH (DBT)" userId="74481170-0185-4506-b868-ce2eb942140c" providerId="ADAL" clId="{E7671B8E-5127-4458-9FDA-4A6DB6E9B3C1}" dt="2024-03-23T09:48:26.463" v="29448" actId="13244"/>
          <ac:spMkLst>
            <pc:docMk/>
            <pc:sldMk cId="275621868" sldId="2145705130"/>
            <ac:spMk id="4" creationId="{D65E1C63-0282-CDA7-1602-E749073E48F9}"/>
          </ac:spMkLst>
        </pc:spChg>
        <pc:spChg chg="add mod">
          <ac:chgData name="Dan HOWARTH (DBT)" userId="74481170-0185-4506-b868-ce2eb942140c" providerId="ADAL" clId="{E7671B8E-5127-4458-9FDA-4A6DB6E9B3C1}" dt="2024-03-20T08:27:51.873" v="10258"/>
          <ac:spMkLst>
            <pc:docMk/>
            <pc:sldMk cId="275621868" sldId="2145705130"/>
            <ac:spMk id="5" creationId="{1137A8AC-E03F-FD47-8F84-AB47E04821A5}"/>
          </ac:spMkLst>
        </pc:spChg>
        <pc:spChg chg="add mod">
          <ac:chgData name="Dan HOWARTH (DBT)" userId="74481170-0185-4506-b868-ce2eb942140c" providerId="ADAL" clId="{E7671B8E-5127-4458-9FDA-4A6DB6E9B3C1}" dt="2024-03-20T08:27:51.873" v="10258"/>
          <ac:spMkLst>
            <pc:docMk/>
            <pc:sldMk cId="275621868" sldId="2145705130"/>
            <ac:spMk id="6" creationId="{2F5C2C04-F301-A682-CCBE-C3C2EA26D282}"/>
          </ac:spMkLst>
        </pc:spChg>
        <pc:spChg chg="add mod">
          <ac:chgData name="Dan HOWARTH (DBT)" userId="74481170-0185-4506-b868-ce2eb942140c" providerId="ADAL" clId="{E7671B8E-5127-4458-9FDA-4A6DB6E9B3C1}" dt="2024-03-20T08:28:53.876" v="10284"/>
          <ac:spMkLst>
            <pc:docMk/>
            <pc:sldMk cId="275621868" sldId="2145705130"/>
            <ac:spMk id="7" creationId="{82748B9B-3AFB-C872-FDEA-860851D50EA3}"/>
          </ac:spMkLst>
        </pc:spChg>
        <pc:spChg chg="add mod">
          <ac:chgData name="Dan HOWARTH (DBT)" userId="74481170-0185-4506-b868-ce2eb942140c" providerId="ADAL" clId="{E7671B8E-5127-4458-9FDA-4A6DB6E9B3C1}" dt="2024-03-22T17:53:25.296" v="22926" actId="962"/>
          <ac:spMkLst>
            <pc:docMk/>
            <pc:sldMk cId="275621868" sldId="2145705130"/>
            <ac:spMk id="8" creationId="{B2F7FE7A-2111-1246-3B36-894D10F67BA8}"/>
          </ac:spMkLst>
        </pc:spChg>
        <pc:spChg chg="add mod">
          <ac:chgData name="Dan HOWARTH (DBT)" userId="74481170-0185-4506-b868-ce2eb942140c" providerId="ADAL" clId="{E7671B8E-5127-4458-9FDA-4A6DB6E9B3C1}" dt="2024-03-22T17:53:25.296" v="22926" actId="962"/>
          <ac:spMkLst>
            <pc:docMk/>
            <pc:sldMk cId="275621868" sldId="2145705130"/>
            <ac:spMk id="9" creationId="{CBFE2B96-BF4C-9213-1E93-FC87170C6854}"/>
          </ac:spMkLst>
        </pc:spChg>
        <pc:spChg chg="del">
          <ac:chgData name="Dan HOWARTH (DBT)" userId="74481170-0185-4506-b868-ce2eb942140c" providerId="ADAL" clId="{E7671B8E-5127-4458-9FDA-4A6DB6E9B3C1}" dt="2024-03-14T10:28:57.111" v="5388" actId="478"/>
          <ac:spMkLst>
            <pc:docMk/>
            <pc:sldMk cId="275621868" sldId="2145705130"/>
            <ac:spMk id="16" creationId="{816DF1B1-E81E-FCFC-6261-89E0C028F62B}"/>
          </ac:spMkLst>
        </pc:spChg>
        <pc:picChg chg="del">
          <ac:chgData name="Dan HOWARTH (DBT)" userId="74481170-0185-4506-b868-ce2eb942140c" providerId="ADAL" clId="{E7671B8E-5127-4458-9FDA-4A6DB6E9B3C1}" dt="2024-03-14T10:28:54.280" v="5387" actId="478"/>
          <ac:picMkLst>
            <pc:docMk/>
            <pc:sldMk cId="275621868" sldId="2145705130"/>
            <ac:picMk id="1026" creationId="{31FF4035-98C7-7445-9352-C2274EB3D750}"/>
          </ac:picMkLst>
        </pc:picChg>
      </pc:sldChg>
      <pc:sldChg chg="addSp delSp modSp add mod modAnim modNotesTx">
        <pc:chgData name="Dan HOWARTH (DBT)" userId="74481170-0185-4506-b868-ce2eb942140c" providerId="ADAL" clId="{E7671B8E-5127-4458-9FDA-4A6DB6E9B3C1}" dt="2024-03-23T09:48:32.163" v="29450" actId="13244"/>
        <pc:sldMkLst>
          <pc:docMk/>
          <pc:sldMk cId="691254974" sldId="2145705131"/>
        </pc:sldMkLst>
        <pc:spChg chg="del mod">
          <ac:chgData name="Dan HOWARTH (DBT)" userId="74481170-0185-4506-b868-ce2eb942140c" providerId="ADAL" clId="{E7671B8E-5127-4458-9FDA-4A6DB6E9B3C1}" dt="2024-03-23T06:32:33.626" v="29162" actId="478"/>
          <ac:spMkLst>
            <pc:docMk/>
            <pc:sldMk cId="691254974" sldId="2145705131"/>
            <ac:spMk id="2" creationId="{23E45115-CEAE-D203-3CB0-4FFED5FD211B}"/>
          </ac:spMkLst>
        </pc:spChg>
        <pc:spChg chg="add mod ord">
          <ac:chgData name="Dan HOWARTH (DBT)" userId="74481170-0185-4506-b868-ce2eb942140c" providerId="ADAL" clId="{E7671B8E-5127-4458-9FDA-4A6DB6E9B3C1}" dt="2024-03-23T09:48:30.401" v="29449" actId="13244"/>
          <ac:spMkLst>
            <pc:docMk/>
            <pc:sldMk cId="691254974" sldId="2145705131"/>
            <ac:spMk id="3" creationId="{4E9581C8-F8B9-8819-A8A4-F27F19FB2882}"/>
          </ac:spMkLst>
        </pc:spChg>
        <pc:spChg chg="add mod">
          <ac:chgData name="Dan HOWARTH (DBT)" userId="74481170-0185-4506-b868-ce2eb942140c" providerId="ADAL" clId="{E7671B8E-5127-4458-9FDA-4A6DB6E9B3C1}" dt="2024-03-20T08:27:53.759" v="10259"/>
          <ac:spMkLst>
            <pc:docMk/>
            <pc:sldMk cId="691254974" sldId="2145705131"/>
            <ac:spMk id="3" creationId="{FD3A1382-4AFA-591E-805A-B791944D0C77}"/>
          </ac:spMkLst>
        </pc:spChg>
        <pc:spChg chg="add mod">
          <ac:chgData name="Dan HOWARTH (DBT)" userId="74481170-0185-4506-b868-ce2eb942140c" providerId="ADAL" clId="{E7671B8E-5127-4458-9FDA-4A6DB6E9B3C1}" dt="2024-03-20T08:27:53.759" v="10259"/>
          <ac:spMkLst>
            <pc:docMk/>
            <pc:sldMk cId="691254974" sldId="2145705131"/>
            <ac:spMk id="4" creationId="{C413381D-2F60-16BF-B1C6-B5A7747ED07B}"/>
          </ac:spMkLst>
        </pc:spChg>
        <pc:spChg chg="del mod">
          <ac:chgData name="Dan HOWARTH (DBT)" userId="74481170-0185-4506-b868-ce2eb942140c" providerId="ADAL" clId="{E7671B8E-5127-4458-9FDA-4A6DB6E9B3C1}" dt="2024-03-14T10:53:21.191" v="6986"/>
          <ac:spMkLst>
            <pc:docMk/>
            <pc:sldMk cId="691254974" sldId="2145705131"/>
            <ac:spMk id="4" creationId="{D65E1C63-0282-CDA7-1602-E749073E48F9}"/>
          </ac:spMkLst>
        </pc:spChg>
        <pc:spChg chg="add mod">
          <ac:chgData name="Dan HOWARTH (DBT)" userId="74481170-0185-4506-b868-ce2eb942140c" providerId="ADAL" clId="{E7671B8E-5127-4458-9FDA-4A6DB6E9B3C1}" dt="2024-03-20T08:27:53.759" v="10259"/>
          <ac:spMkLst>
            <pc:docMk/>
            <pc:sldMk cId="691254974" sldId="2145705131"/>
            <ac:spMk id="5" creationId="{C81BD9B7-F719-FD6B-DC12-7D2A016951E6}"/>
          </ac:spMkLst>
        </pc:spChg>
        <pc:spChg chg="add mod">
          <ac:chgData name="Dan HOWARTH (DBT)" userId="74481170-0185-4506-b868-ce2eb942140c" providerId="ADAL" clId="{E7671B8E-5127-4458-9FDA-4A6DB6E9B3C1}" dt="2024-03-20T08:28:55.987" v="10285"/>
          <ac:spMkLst>
            <pc:docMk/>
            <pc:sldMk cId="691254974" sldId="2145705131"/>
            <ac:spMk id="6" creationId="{C3F320B9-EB3D-3270-E9E6-D636A1804690}"/>
          </ac:spMkLst>
        </pc:spChg>
        <pc:spChg chg="add mod">
          <ac:chgData name="Dan HOWARTH (DBT)" userId="74481170-0185-4506-b868-ce2eb942140c" providerId="ADAL" clId="{E7671B8E-5127-4458-9FDA-4A6DB6E9B3C1}" dt="2024-03-22T17:53:30.873" v="22927" actId="962"/>
          <ac:spMkLst>
            <pc:docMk/>
            <pc:sldMk cId="691254974" sldId="2145705131"/>
            <ac:spMk id="7" creationId="{1505FBE1-753C-8393-5B18-E1275F97DD3E}"/>
          </ac:spMkLst>
        </pc:spChg>
        <pc:spChg chg="add mod">
          <ac:chgData name="Dan HOWARTH (DBT)" userId="74481170-0185-4506-b868-ce2eb942140c" providerId="ADAL" clId="{E7671B8E-5127-4458-9FDA-4A6DB6E9B3C1}" dt="2024-03-22T17:53:30.873" v="22927" actId="962"/>
          <ac:spMkLst>
            <pc:docMk/>
            <pc:sldMk cId="691254974" sldId="2145705131"/>
            <ac:spMk id="8" creationId="{19125252-C012-B44C-BB9F-C2B80291B4DE}"/>
          </ac:spMkLst>
        </pc:spChg>
        <pc:spChg chg="add mod ord">
          <ac:chgData name="Dan HOWARTH (DBT)" userId="74481170-0185-4506-b868-ce2eb942140c" providerId="ADAL" clId="{E7671B8E-5127-4458-9FDA-4A6DB6E9B3C1}" dt="2024-03-23T09:48:32.163" v="29450" actId="13244"/>
          <ac:spMkLst>
            <pc:docMk/>
            <pc:sldMk cId="691254974" sldId="2145705131"/>
            <ac:spMk id="9" creationId="{F3DEDC25-B7A9-E15C-D272-67F2728E3913}"/>
          </ac:spMkLst>
        </pc:spChg>
      </pc:sldChg>
      <pc:sldChg chg="addSp delSp modSp add del mod modClrScheme chgLayout">
        <pc:chgData name="Dan HOWARTH (DBT)" userId="74481170-0185-4506-b868-ce2eb942140c" providerId="ADAL" clId="{E7671B8E-5127-4458-9FDA-4A6DB6E9B3C1}" dt="2024-03-19T15:38:42.382" v="7720" actId="2890"/>
        <pc:sldMkLst>
          <pc:docMk/>
          <pc:sldMk cId="464348519" sldId="2145705132"/>
        </pc:sldMkLst>
        <pc:spChg chg="add del mod ord">
          <ac:chgData name="Dan HOWARTH (DBT)" userId="74481170-0185-4506-b868-ce2eb942140c" providerId="ADAL" clId="{E7671B8E-5127-4458-9FDA-4A6DB6E9B3C1}" dt="2024-03-19T15:38:41.882" v="7719" actId="700"/>
          <ac:spMkLst>
            <pc:docMk/>
            <pc:sldMk cId="464348519" sldId="2145705132"/>
            <ac:spMk id="2" creationId="{81008DEA-4D8B-B191-D098-885668356E0E}"/>
          </ac:spMkLst>
        </pc:spChg>
        <pc:spChg chg="mod ord">
          <ac:chgData name="Dan HOWARTH (DBT)" userId="74481170-0185-4506-b868-ce2eb942140c" providerId="ADAL" clId="{E7671B8E-5127-4458-9FDA-4A6DB6E9B3C1}" dt="2024-03-19T15:38:41.882" v="7719" actId="700"/>
          <ac:spMkLst>
            <pc:docMk/>
            <pc:sldMk cId="464348519" sldId="2145705132"/>
            <ac:spMk id="6" creationId="{0E28B844-590B-45BE-33B6-104119340A14}"/>
          </ac:spMkLst>
        </pc:spChg>
      </pc:sldChg>
      <pc:sldChg chg="addSp modSp add mod ord modClrScheme modAnim chgLayout modNotesTx">
        <pc:chgData name="Dan HOWARTH (DBT)" userId="74481170-0185-4506-b868-ce2eb942140c" providerId="ADAL" clId="{E7671B8E-5127-4458-9FDA-4A6DB6E9B3C1}" dt="2024-03-23T09:36:13.698" v="29340" actId="13244"/>
        <pc:sldMkLst>
          <pc:docMk/>
          <pc:sldMk cId="3934795990" sldId="2145705132"/>
        </pc:sldMkLst>
        <pc:spChg chg="mod ord">
          <ac:chgData name="Dan HOWARTH (DBT)" userId="74481170-0185-4506-b868-ce2eb942140c" providerId="ADAL" clId="{E7671B8E-5127-4458-9FDA-4A6DB6E9B3C1}" dt="2024-03-23T09:36:13.698" v="29340" actId="13244"/>
          <ac:spMkLst>
            <pc:docMk/>
            <pc:sldMk cId="3934795990" sldId="2145705132"/>
            <ac:spMk id="3" creationId="{DD7D73C0-1809-36DF-B774-66A8205A1572}"/>
          </ac:spMkLst>
        </pc:spChg>
        <pc:spChg chg="mod ord">
          <ac:chgData name="Dan HOWARTH (DBT)" userId="74481170-0185-4506-b868-ce2eb942140c" providerId="ADAL" clId="{E7671B8E-5127-4458-9FDA-4A6DB6E9B3C1}" dt="2024-03-23T09:36:12.599" v="29339" actId="13244"/>
          <ac:spMkLst>
            <pc:docMk/>
            <pc:sldMk cId="3934795990" sldId="2145705132"/>
            <ac:spMk id="6" creationId="{0E28B844-590B-45BE-33B6-104119340A14}"/>
          </ac:spMkLst>
        </pc:spChg>
        <pc:picChg chg="add mod">
          <ac:chgData name="Dan HOWARTH (DBT)" userId="74481170-0185-4506-b868-ce2eb942140c" providerId="ADAL" clId="{E7671B8E-5127-4458-9FDA-4A6DB6E9B3C1}" dt="2024-03-22T17:32:11.306" v="19340" actId="962"/>
          <ac:picMkLst>
            <pc:docMk/>
            <pc:sldMk cId="3934795990" sldId="2145705132"/>
            <ac:picMk id="1026" creationId="{C89692A7-831D-738F-5547-C0A5B6CC9888}"/>
          </ac:picMkLst>
        </pc:picChg>
      </pc:sldChg>
      <pc:sldChg chg="new del">
        <pc:chgData name="Dan HOWARTH (DBT)" userId="74481170-0185-4506-b868-ce2eb942140c" providerId="ADAL" clId="{E7671B8E-5127-4458-9FDA-4A6DB6E9B3C1}" dt="2024-03-19T15:38:25.969" v="7714" actId="680"/>
        <pc:sldMkLst>
          <pc:docMk/>
          <pc:sldMk cId="3128657798" sldId="2145705133"/>
        </pc:sldMkLst>
      </pc:sldChg>
      <pc:sldChg chg="addSp modSp add mod modAnim modNotesTx">
        <pc:chgData name="Dan HOWARTH (DBT)" userId="74481170-0185-4506-b868-ce2eb942140c" providerId="ADAL" clId="{E7671B8E-5127-4458-9FDA-4A6DB6E9B3C1}" dt="2024-03-23T09:53:56.580" v="29522" actId="13244"/>
        <pc:sldMkLst>
          <pc:docMk/>
          <pc:sldMk cId="3214071758" sldId="2145705133"/>
        </pc:sldMkLst>
        <pc:spChg chg="mod ord">
          <ac:chgData name="Dan HOWARTH (DBT)" userId="74481170-0185-4506-b868-ce2eb942140c" providerId="ADAL" clId="{E7671B8E-5127-4458-9FDA-4A6DB6E9B3C1}" dt="2024-03-23T09:53:48.023" v="29519" actId="13244"/>
          <ac:spMkLst>
            <pc:docMk/>
            <pc:sldMk cId="3214071758" sldId="2145705133"/>
            <ac:spMk id="2" creationId="{A4EA80D4-5578-6D9C-FEF3-244D661E2B7F}"/>
          </ac:spMkLst>
        </pc:spChg>
        <pc:spChg chg="add mod ord">
          <ac:chgData name="Dan HOWARTH (DBT)" userId="74481170-0185-4506-b868-ce2eb942140c" providerId="ADAL" clId="{E7671B8E-5127-4458-9FDA-4A6DB6E9B3C1}" dt="2024-03-23T09:53:49.287" v="29520" actId="13244"/>
          <ac:spMkLst>
            <pc:docMk/>
            <pc:sldMk cId="3214071758" sldId="2145705133"/>
            <ac:spMk id="3" creationId="{5D4E75A4-59AA-028D-BB01-EE5CE1B6628F}"/>
          </ac:spMkLst>
        </pc:spChg>
        <pc:spChg chg="add mod ord">
          <ac:chgData name="Dan HOWARTH (DBT)" userId="74481170-0185-4506-b868-ce2eb942140c" providerId="ADAL" clId="{E7671B8E-5127-4458-9FDA-4A6DB6E9B3C1}" dt="2024-03-22T18:07:14.679" v="25250" actId="962"/>
          <ac:spMkLst>
            <pc:docMk/>
            <pc:sldMk cId="3214071758" sldId="2145705133"/>
            <ac:spMk id="4" creationId="{2E6A210C-408C-3F7B-8489-C9414D47439B}"/>
          </ac:spMkLst>
        </pc:spChg>
        <pc:spChg chg="add mod ord">
          <ac:chgData name="Dan HOWARTH (DBT)" userId="74481170-0185-4506-b868-ce2eb942140c" providerId="ADAL" clId="{E7671B8E-5127-4458-9FDA-4A6DB6E9B3C1}" dt="2024-03-23T09:53:56.580" v="29522" actId="13244"/>
          <ac:spMkLst>
            <pc:docMk/>
            <pc:sldMk cId="3214071758" sldId="2145705133"/>
            <ac:spMk id="5" creationId="{D700F296-9184-5232-A13D-E0AC5E662AC9}"/>
          </ac:spMkLst>
        </pc:spChg>
        <pc:spChg chg="mod ord">
          <ac:chgData name="Dan HOWARTH (DBT)" userId="74481170-0185-4506-b868-ce2eb942140c" providerId="ADAL" clId="{E7671B8E-5127-4458-9FDA-4A6DB6E9B3C1}" dt="2024-03-23T09:53:46.700" v="29518" actId="13244"/>
          <ac:spMkLst>
            <pc:docMk/>
            <pc:sldMk cId="3214071758" sldId="2145705133"/>
            <ac:spMk id="6" creationId="{3ED81DC9-D43D-2108-7B3E-D32E0B1058D5}"/>
          </ac:spMkLst>
        </pc:spChg>
      </pc:sldChg>
      <pc:sldChg chg="addSp delSp modSp add mod modClrScheme delAnim modAnim chgLayout modNotesTx">
        <pc:chgData name="Dan HOWARTH (DBT)" userId="74481170-0185-4506-b868-ce2eb942140c" providerId="ADAL" clId="{E7671B8E-5127-4458-9FDA-4A6DB6E9B3C1}" dt="2024-03-23T09:53:35.678" v="29517" actId="13244"/>
        <pc:sldMkLst>
          <pc:docMk/>
          <pc:sldMk cId="1872284632" sldId="2145705134"/>
        </pc:sldMkLst>
        <pc:spChg chg="del">
          <ac:chgData name="Dan HOWARTH (DBT)" userId="74481170-0185-4506-b868-ce2eb942140c" providerId="ADAL" clId="{E7671B8E-5127-4458-9FDA-4A6DB6E9B3C1}" dt="2024-03-20T07:49:00.248" v="9187" actId="478"/>
          <ac:spMkLst>
            <pc:docMk/>
            <pc:sldMk cId="1872284632" sldId="2145705134"/>
            <ac:spMk id="2" creationId="{A4EA80D4-5578-6D9C-FEF3-244D661E2B7F}"/>
          </ac:spMkLst>
        </pc:spChg>
        <pc:spChg chg="mod ord">
          <ac:chgData name="Dan HOWARTH (DBT)" userId="74481170-0185-4506-b868-ce2eb942140c" providerId="ADAL" clId="{E7671B8E-5127-4458-9FDA-4A6DB6E9B3C1}" dt="2024-03-23T09:53:01.095" v="29500" actId="13244"/>
          <ac:spMkLst>
            <pc:docMk/>
            <pc:sldMk cId="1872284632" sldId="2145705134"/>
            <ac:spMk id="6" creationId="{3ED81DC9-D43D-2108-7B3E-D32E0B1058D5}"/>
          </ac:spMkLst>
        </pc:spChg>
        <pc:spChg chg="add mod ord">
          <ac:chgData name="Dan HOWARTH (DBT)" userId="74481170-0185-4506-b868-ce2eb942140c" providerId="ADAL" clId="{E7671B8E-5127-4458-9FDA-4A6DB6E9B3C1}" dt="2024-03-23T09:53:03.903" v="29501" actId="13244"/>
          <ac:spMkLst>
            <pc:docMk/>
            <pc:sldMk cId="1872284632" sldId="2145705134"/>
            <ac:spMk id="10" creationId="{2589C1BC-5976-3B58-3845-AEB4EA186056}"/>
          </ac:spMkLst>
        </pc:spChg>
        <pc:spChg chg="add mod ord">
          <ac:chgData name="Dan HOWARTH (DBT)" userId="74481170-0185-4506-b868-ce2eb942140c" providerId="ADAL" clId="{E7671B8E-5127-4458-9FDA-4A6DB6E9B3C1}" dt="2024-03-23T09:53:09.862" v="29504" actId="13244"/>
          <ac:spMkLst>
            <pc:docMk/>
            <pc:sldMk cId="1872284632" sldId="2145705134"/>
            <ac:spMk id="12" creationId="{B21B93F4-7903-FDFE-2D2C-E89C570D87D5}"/>
          </ac:spMkLst>
        </pc:spChg>
        <pc:spChg chg="add mod ord">
          <ac:chgData name="Dan HOWARTH (DBT)" userId="74481170-0185-4506-b868-ce2eb942140c" providerId="ADAL" clId="{E7671B8E-5127-4458-9FDA-4A6DB6E9B3C1}" dt="2024-03-23T09:53:16.174" v="29507" actId="13244"/>
          <ac:spMkLst>
            <pc:docMk/>
            <pc:sldMk cId="1872284632" sldId="2145705134"/>
            <ac:spMk id="13" creationId="{1906FE63-9904-C4A4-F680-EA47E8404C68}"/>
          </ac:spMkLst>
        </pc:spChg>
        <pc:spChg chg="add mod ord">
          <ac:chgData name="Dan HOWARTH (DBT)" userId="74481170-0185-4506-b868-ce2eb942140c" providerId="ADAL" clId="{E7671B8E-5127-4458-9FDA-4A6DB6E9B3C1}" dt="2024-03-23T09:53:21.814" v="29510" actId="13244"/>
          <ac:spMkLst>
            <pc:docMk/>
            <pc:sldMk cId="1872284632" sldId="2145705134"/>
            <ac:spMk id="15" creationId="{C29AF1D4-FC97-1FD6-63CA-10DED29A9D36}"/>
          </ac:spMkLst>
        </pc:spChg>
        <pc:spChg chg="add mod">
          <ac:chgData name="Dan HOWARTH (DBT)" userId="74481170-0185-4506-b868-ce2eb942140c" providerId="ADAL" clId="{E7671B8E-5127-4458-9FDA-4A6DB6E9B3C1}" dt="2024-03-22T18:05:48.901" v="24999" actId="164"/>
          <ac:spMkLst>
            <pc:docMk/>
            <pc:sldMk cId="1872284632" sldId="2145705134"/>
            <ac:spMk id="17" creationId="{77F7B396-095D-177D-881E-124AD98B97FD}"/>
          </ac:spMkLst>
        </pc:spChg>
        <pc:spChg chg="add mod">
          <ac:chgData name="Dan HOWARTH (DBT)" userId="74481170-0185-4506-b868-ce2eb942140c" providerId="ADAL" clId="{E7671B8E-5127-4458-9FDA-4A6DB6E9B3C1}" dt="2024-03-22T18:05:48.901" v="24999" actId="164"/>
          <ac:spMkLst>
            <pc:docMk/>
            <pc:sldMk cId="1872284632" sldId="2145705134"/>
            <ac:spMk id="18" creationId="{4C520510-B612-F521-0A39-0D13A7EEEA56}"/>
          </ac:spMkLst>
        </pc:spChg>
        <pc:spChg chg="add mod ord">
          <ac:chgData name="Dan HOWARTH (DBT)" userId="74481170-0185-4506-b868-ce2eb942140c" providerId="ADAL" clId="{E7671B8E-5127-4458-9FDA-4A6DB6E9B3C1}" dt="2024-03-23T09:53:29.855" v="29515" actId="13244"/>
          <ac:spMkLst>
            <pc:docMk/>
            <pc:sldMk cId="1872284632" sldId="2145705134"/>
            <ac:spMk id="19" creationId="{0CF801CF-3508-C08C-29EE-5D8E9D8DCAD6}"/>
          </ac:spMkLst>
        </pc:spChg>
        <pc:spChg chg="add mod ord">
          <ac:chgData name="Dan HOWARTH (DBT)" userId="74481170-0185-4506-b868-ce2eb942140c" providerId="ADAL" clId="{E7671B8E-5127-4458-9FDA-4A6DB6E9B3C1}" dt="2024-03-23T09:53:31.399" v="29516" actId="13244"/>
          <ac:spMkLst>
            <pc:docMk/>
            <pc:sldMk cId="1872284632" sldId="2145705134"/>
            <ac:spMk id="20" creationId="{65614AC7-4D94-8FAE-7EC7-591E57C4940B}"/>
          </ac:spMkLst>
        </pc:spChg>
        <pc:spChg chg="add mod ord">
          <ac:chgData name="Dan HOWARTH (DBT)" userId="74481170-0185-4506-b868-ce2eb942140c" providerId="ADAL" clId="{E7671B8E-5127-4458-9FDA-4A6DB6E9B3C1}" dt="2024-03-22T18:05:48.901" v="24999" actId="164"/>
          <ac:spMkLst>
            <pc:docMk/>
            <pc:sldMk cId="1872284632" sldId="2145705134"/>
            <ac:spMk id="21" creationId="{8C3D43BA-06AC-A7AA-2013-ED0991158AA3}"/>
          </ac:spMkLst>
        </pc:spChg>
        <pc:spChg chg="add mod ord">
          <ac:chgData name="Dan HOWARTH (DBT)" userId="74481170-0185-4506-b868-ce2eb942140c" providerId="ADAL" clId="{E7671B8E-5127-4458-9FDA-4A6DB6E9B3C1}" dt="2024-03-22T18:05:48.901" v="24999" actId="164"/>
          <ac:spMkLst>
            <pc:docMk/>
            <pc:sldMk cId="1872284632" sldId="2145705134"/>
            <ac:spMk id="22" creationId="{D5E7BE3F-E235-FFF3-C448-72202D9F9FD6}"/>
          </ac:spMkLst>
        </pc:spChg>
        <pc:spChg chg="add mod ord">
          <ac:chgData name="Dan HOWARTH (DBT)" userId="74481170-0185-4506-b868-ce2eb942140c" providerId="ADAL" clId="{E7671B8E-5127-4458-9FDA-4A6DB6E9B3C1}" dt="2024-03-23T09:53:26.851" v="29513" actId="13244"/>
          <ac:spMkLst>
            <pc:docMk/>
            <pc:sldMk cId="1872284632" sldId="2145705134"/>
            <ac:spMk id="23" creationId="{B05D0095-8C86-F671-1469-3A44550F82F2}"/>
          </ac:spMkLst>
        </pc:spChg>
        <pc:spChg chg="add mod ord">
          <ac:chgData name="Dan HOWARTH (DBT)" userId="74481170-0185-4506-b868-ce2eb942140c" providerId="ADAL" clId="{E7671B8E-5127-4458-9FDA-4A6DB6E9B3C1}" dt="2024-03-23T09:53:07.818" v="29503" actId="13244"/>
          <ac:spMkLst>
            <pc:docMk/>
            <pc:sldMk cId="1872284632" sldId="2145705134"/>
            <ac:spMk id="24" creationId="{4EC3201B-D51E-873B-FCA0-9A1638EC06D8}"/>
          </ac:spMkLst>
        </pc:spChg>
        <pc:spChg chg="add mod ord">
          <ac:chgData name="Dan HOWARTH (DBT)" userId="74481170-0185-4506-b868-ce2eb942140c" providerId="ADAL" clId="{E7671B8E-5127-4458-9FDA-4A6DB6E9B3C1}" dt="2024-03-23T09:53:14.207" v="29506" actId="13244"/>
          <ac:spMkLst>
            <pc:docMk/>
            <pc:sldMk cId="1872284632" sldId="2145705134"/>
            <ac:spMk id="25" creationId="{ADD90119-5173-B016-AFCC-87C3CE0FA107}"/>
          </ac:spMkLst>
        </pc:spChg>
        <pc:spChg chg="add mod ord">
          <ac:chgData name="Dan HOWARTH (DBT)" userId="74481170-0185-4506-b868-ce2eb942140c" providerId="ADAL" clId="{E7671B8E-5127-4458-9FDA-4A6DB6E9B3C1}" dt="2024-03-23T09:53:20.109" v="29509" actId="13244"/>
          <ac:spMkLst>
            <pc:docMk/>
            <pc:sldMk cId="1872284632" sldId="2145705134"/>
            <ac:spMk id="26" creationId="{607FC490-AAA5-4D5A-7E9D-EC5241141DE0}"/>
          </ac:spMkLst>
        </pc:spChg>
        <pc:spChg chg="add mod ord">
          <ac:chgData name="Dan HOWARTH (DBT)" userId="74481170-0185-4506-b868-ce2eb942140c" providerId="ADAL" clId="{E7671B8E-5127-4458-9FDA-4A6DB6E9B3C1}" dt="2024-03-23T09:53:25.313" v="29512" actId="13244"/>
          <ac:spMkLst>
            <pc:docMk/>
            <pc:sldMk cId="1872284632" sldId="2145705134"/>
            <ac:spMk id="27" creationId="{A8656A35-FD98-12E4-3716-694142E417E0}"/>
          </ac:spMkLst>
        </pc:spChg>
        <pc:grpChg chg="add mod ord">
          <ac:chgData name="Dan HOWARTH (DBT)" userId="74481170-0185-4506-b868-ce2eb942140c" providerId="ADAL" clId="{E7671B8E-5127-4458-9FDA-4A6DB6E9B3C1}" dt="2024-03-23T09:53:05.840" v="29502" actId="13244"/>
          <ac:grpSpMkLst>
            <pc:docMk/>
            <pc:sldMk cId="1872284632" sldId="2145705134"/>
            <ac:grpSpMk id="2" creationId="{CBD0CA45-2918-9D93-BF86-6D363E17DE9B}"/>
          </ac:grpSpMkLst>
        </pc:grpChg>
        <pc:grpChg chg="add mod">
          <ac:chgData name="Dan HOWARTH (DBT)" userId="74481170-0185-4506-b868-ce2eb942140c" providerId="ADAL" clId="{E7671B8E-5127-4458-9FDA-4A6DB6E9B3C1}" dt="2024-03-23T09:53:11.966" v="29505" actId="13244"/>
          <ac:grpSpMkLst>
            <pc:docMk/>
            <pc:sldMk cId="1872284632" sldId="2145705134"/>
            <ac:grpSpMk id="3" creationId="{31AC3D9C-62AC-C4F8-26CA-E27037E2AB14}"/>
          </ac:grpSpMkLst>
        </pc:grpChg>
        <pc:grpChg chg="add mod ord">
          <ac:chgData name="Dan HOWARTH (DBT)" userId="74481170-0185-4506-b868-ce2eb942140c" providerId="ADAL" clId="{E7671B8E-5127-4458-9FDA-4A6DB6E9B3C1}" dt="2024-03-23T09:53:35.678" v="29517" actId="13244"/>
          <ac:grpSpMkLst>
            <pc:docMk/>
            <pc:sldMk cId="1872284632" sldId="2145705134"/>
            <ac:grpSpMk id="5" creationId="{57C4B1B8-535A-F26A-A2E3-AB48CE60F0BD}"/>
          </ac:grpSpMkLst>
        </pc:grpChg>
        <pc:picChg chg="add mod modCrop">
          <ac:chgData name="Dan HOWARTH (DBT)" userId="74481170-0185-4506-b868-ce2eb942140c" providerId="ADAL" clId="{E7671B8E-5127-4458-9FDA-4A6DB6E9B3C1}" dt="2024-03-22T18:02:43.559" v="24178" actId="164"/>
          <ac:picMkLst>
            <pc:docMk/>
            <pc:sldMk cId="1872284632" sldId="2145705134"/>
            <ac:picMk id="4" creationId="{9312B321-8E6D-99B2-5D85-2D8912A599C3}"/>
          </ac:picMkLst>
        </pc:picChg>
        <pc:picChg chg="add del">
          <ac:chgData name="Dan HOWARTH (DBT)" userId="74481170-0185-4506-b868-ce2eb942140c" providerId="ADAL" clId="{E7671B8E-5127-4458-9FDA-4A6DB6E9B3C1}" dt="2024-03-20T07:52:39.264" v="9195" actId="478"/>
          <ac:picMkLst>
            <pc:docMk/>
            <pc:sldMk cId="1872284632" sldId="2145705134"/>
            <ac:picMk id="7" creationId="{BFF9EA9F-C8BD-C9E1-8707-04979FC3F3E1}"/>
          </ac:picMkLst>
        </pc:picChg>
        <pc:picChg chg="add mod">
          <ac:chgData name="Dan HOWARTH (DBT)" userId="74481170-0185-4506-b868-ce2eb942140c" providerId="ADAL" clId="{E7671B8E-5127-4458-9FDA-4A6DB6E9B3C1}" dt="2024-03-22T18:02:43.559" v="24178" actId="164"/>
          <ac:picMkLst>
            <pc:docMk/>
            <pc:sldMk cId="1872284632" sldId="2145705134"/>
            <ac:picMk id="8" creationId="{0A423441-3986-5F12-9D30-AC011A872B4C}"/>
          </ac:picMkLst>
        </pc:picChg>
        <pc:picChg chg="add mod">
          <ac:chgData name="Dan HOWARTH (DBT)" userId="74481170-0185-4506-b868-ce2eb942140c" providerId="ADAL" clId="{E7671B8E-5127-4458-9FDA-4A6DB6E9B3C1}" dt="2024-03-22T18:02:43.559" v="24178" actId="164"/>
          <ac:picMkLst>
            <pc:docMk/>
            <pc:sldMk cId="1872284632" sldId="2145705134"/>
            <ac:picMk id="9" creationId="{17429FAF-1C20-8FFE-92F1-2E4006AD1EE9}"/>
          </ac:picMkLst>
        </pc:picChg>
        <pc:picChg chg="add mod">
          <ac:chgData name="Dan HOWARTH (DBT)" userId="74481170-0185-4506-b868-ce2eb942140c" providerId="ADAL" clId="{E7671B8E-5127-4458-9FDA-4A6DB6E9B3C1}" dt="2024-03-22T18:03:15.148" v="24303" actId="164"/>
          <ac:picMkLst>
            <pc:docMk/>
            <pc:sldMk cId="1872284632" sldId="2145705134"/>
            <ac:picMk id="11" creationId="{5D9AF5AD-96A4-B62E-A5F0-A175E1C03B9F}"/>
          </ac:picMkLst>
        </pc:picChg>
        <pc:picChg chg="add mod ord">
          <ac:chgData name="Dan HOWARTH (DBT)" userId="74481170-0185-4506-b868-ce2eb942140c" providerId="ADAL" clId="{E7671B8E-5127-4458-9FDA-4A6DB6E9B3C1}" dt="2024-03-23T09:53:23.679" v="29511" actId="13244"/>
          <ac:picMkLst>
            <pc:docMk/>
            <pc:sldMk cId="1872284632" sldId="2145705134"/>
            <ac:picMk id="14" creationId="{630F0058-DFFD-D028-21A2-17CCE98C6C01}"/>
          </ac:picMkLst>
        </pc:picChg>
        <pc:picChg chg="add mod">
          <ac:chgData name="Dan HOWARTH (DBT)" userId="74481170-0185-4506-b868-ce2eb942140c" providerId="ADAL" clId="{E7671B8E-5127-4458-9FDA-4A6DB6E9B3C1}" dt="2024-03-23T09:53:28.385" v="29514" actId="13244"/>
          <ac:picMkLst>
            <pc:docMk/>
            <pc:sldMk cId="1872284632" sldId="2145705134"/>
            <ac:picMk id="16" creationId="{C19E7FE0-6905-4B81-B67D-B0B601AA06F2}"/>
          </ac:picMkLst>
        </pc:picChg>
        <pc:picChg chg="add mod">
          <ac:chgData name="Dan HOWARTH (DBT)" userId="74481170-0185-4506-b868-ce2eb942140c" providerId="ADAL" clId="{E7671B8E-5127-4458-9FDA-4A6DB6E9B3C1}" dt="2024-03-22T18:03:15.148" v="24303" actId="164"/>
          <ac:picMkLst>
            <pc:docMk/>
            <pc:sldMk cId="1872284632" sldId="2145705134"/>
            <ac:picMk id="2050" creationId="{0CB57335-FF67-B2BF-B116-9939DDCADF5E}"/>
          </ac:picMkLst>
        </pc:picChg>
        <pc:picChg chg="add mod">
          <ac:chgData name="Dan HOWARTH (DBT)" userId="74481170-0185-4506-b868-ce2eb942140c" providerId="ADAL" clId="{E7671B8E-5127-4458-9FDA-4A6DB6E9B3C1}" dt="2024-03-23T09:53:18.187" v="29508" actId="13244"/>
          <ac:picMkLst>
            <pc:docMk/>
            <pc:sldMk cId="1872284632" sldId="2145705134"/>
            <ac:picMk id="2052" creationId="{EA717428-B0B3-654A-FB4C-787CDB7BD1C9}"/>
          </ac:picMkLst>
        </pc:picChg>
      </pc:sldChg>
      <pc:sldChg chg="modSp add mod modAnim modNotesTx">
        <pc:chgData name="Dan HOWARTH (DBT)" userId="74481170-0185-4506-b868-ce2eb942140c" providerId="ADAL" clId="{E7671B8E-5127-4458-9FDA-4A6DB6E9B3C1}" dt="2024-03-23T09:54:05.438" v="29523" actId="13244"/>
        <pc:sldMkLst>
          <pc:docMk/>
          <pc:sldMk cId="4221813781" sldId="2145705135"/>
        </pc:sldMkLst>
        <pc:spChg chg="mod">
          <ac:chgData name="Dan HOWARTH (DBT)" userId="74481170-0185-4506-b868-ce2eb942140c" providerId="ADAL" clId="{E7671B8E-5127-4458-9FDA-4A6DB6E9B3C1}" dt="2024-03-20T09:23:05.740" v="12674" actId="1076"/>
          <ac:spMkLst>
            <pc:docMk/>
            <pc:sldMk cId="4221813781" sldId="2145705135"/>
            <ac:spMk id="2" creationId="{A4EA80D4-5578-6D9C-FEF3-244D661E2B7F}"/>
          </ac:spMkLst>
        </pc:spChg>
        <pc:spChg chg="mod ord">
          <ac:chgData name="Dan HOWARTH (DBT)" userId="74481170-0185-4506-b868-ce2eb942140c" providerId="ADAL" clId="{E7671B8E-5127-4458-9FDA-4A6DB6E9B3C1}" dt="2024-03-23T09:54:05.438" v="29523" actId="13244"/>
          <ac:spMkLst>
            <pc:docMk/>
            <pc:sldMk cId="4221813781" sldId="2145705135"/>
            <ac:spMk id="6" creationId="{3ED81DC9-D43D-2108-7B3E-D32E0B1058D5}"/>
          </ac:spMkLst>
        </pc:spChg>
      </pc:sldChg>
      <pc:sldChg chg="addSp delSp modSp add mod ord delAnim modAnim modNotesTx">
        <pc:chgData name="Dan HOWARTH (DBT)" userId="74481170-0185-4506-b868-ce2eb942140c" providerId="ADAL" clId="{E7671B8E-5127-4458-9FDA-4A6DB6E9B3C1}" dt="2024-03-23T09:54:29.208" v="29531" actId="13244"/>
        <pc:sldMkLst>
          <pc:docMk/>
          <pc:sldMk cId="262963805" sldId="2145705136"/>
        </pc:sldMkLst>
        <pc:spChg chg="del mod">
          <ac:chgData name="Dan HOWARTH (DBT)" userId="74481170-0185-4506-b868-ce2eb942140c" providerId="ADAL" clId="{E7671B8E-5127-4458-9FDA-4A6DB6E9B3C1}" dt="2024-03-20T10:02:04.889" v="13740" actId="478"/>
          <ac:spMkLst>
            <pc:docMk/>
            <pc:sldMk cId="262963805" sldId="2145705136"/>
            <ac:spMk id="2" creationId="{A4EA80D4-5578-6D9C-FEF3-244D661E2B7F}"/>
          </ac:spMkLst>
        </pc:spChg>
        <pc:spChg chg="add mod ord">
          <ac:chgData name="Dan HOWARTH (DBT)" userId="74481170-0185-4506-b868-ce2eb942140c" providerId="ADAL" clId="{E7671B8E-5127-4458-9FDA-4A6DB6E9B3C1}" dt="2024-03-23T09:54:20.902" v="29529" actId="13244"/>
          <ac:spMkLst>
            <pc:docMk/>
            <pc:sldMk cId="262963805" sldId="2145705136"/>
            <ac:spMk id="3" creationId="{2988E082-2213-AA1C-93FA-7D0ED05BEB8C}"/>
          </ac:spMkLst>
        </pc:spChg>
        <pc:spChg chg="mod ord">
          <ac:chgData name="Dan HOWARTH (DBT)" userId="74481170-0185-4506-b868-ce2eb942140c" providerId="ADAL" clId="{E7671B8E-5127-4458-9FDA-4A6DB6E9B3C1}" dt="2024-03-23T09:54:10.336" v="29524" actId="13244"/>
          <ac:spMkLst>
            <pc:docMk/>
            <pc:sldMk cId="262963805" sldId="2145705136"/>
            <ac:spMk id="6" creationId="{3ED81DC9-D43D-2108-7B3E-D32E0B1058D5}"/>
          </ac:spMkLst>
        </pc:spChg>
        <pc:spChg chg="add mod ord">
          <ac:chgData name="Dan HOWARTH (DBT)" userId="74481170-0185-4506-b868-ce2eb942140c" providerId="ADAL" clId="{E7671B8E-5127-4458-9FDA-4A6DB6E9B3C1}" dt="2024-03-23T09:54:26.510" v="29530" actId="13244"/>
          <ac:spMkLst>
            <pc:docMk/>
            <pc:sldMk cId="262963805" sldId="2145705136"/>
            <ac:spMk id="10" creationId="{DEE2FCCB-2DBE-1AFE-5626-4076581018F8}"/>
          </ac:spMkLst>
        </pc:spChg>
        <pc:spChg chg="add mod ord">
          <ac:chgData name="Dan HOWARTH (DBT)" userId="74481170-0185-4506-b868-ce2eb942140c" providerId="ADAL" clId="{E7671B8E-5127-4458-9FDA-4A6DB6E9B3C1}" dt="2024-03-23T09:54:29.208" v="29531" actId="13244"/>
          <ac:spMkLst>
            <pc:docMk/>
            <pc:sldMk cId="262963805" sldId="2145705136"/>
            <ac:spMk id="11" creationId="{AB4ADB36-4ED1-8EE7-9708-8B58A6537628}"/>
          </ac:spMkLst>
        </pc:spChg>
        <pc:picChg chg="add mod ord">
          <ac:chgData name="Dan HOWARTH (DBT)" userId="74481170-0185-4506-b868-ce2eb942140c" providerId="ADAL" clId="{E7671B8E-5127-4458-9FDA-4A6DB6E9B3C1}" dt="2024-03-23T09:54:19.243" v="29528" actId="13244"/>
          <ac:picMkLst>
            <pc:docMk/>
            <pc:sldMk cId="262963805" sldId="2145705136"/>
            <ac:picMk id="5" creationId="{3D0FA7FE-638A-DA36-B2F2-BD6EE99AD757}"/>
          </ac:picMkLst>
        </pc:picChg>
        <pc:picChg chg="add mod ord">
          <ac:chgData name="Dan HOWARTH (DBT)" userId="74481170-0185-4506-b868-ce2eb942140c" providerId="ADAL" clId="{E7671B8E-5127-4458-9FDA-4A6DB6E9B3C1}" dt="2024-03-23T09:54:14.769" v="29526" actId="13244"/>
          <ac:picMkLst>
            <pc:docMk/>
            <pc:sldMk cId="262963805" sldId="2145705136"/>
            <ac:picMk id="8" creationId="{F03BA5BB-6394-677B-035A-08959B142E80}"/>
          </ac:picMkLst>
        </pc:picChg>
        <pc:picChg chg="add del mod">
          <ac:chgData name="Dan HOWARTH (DBT)" userId="74481170-0185-4506-b868-ce2eb942140c" providerId="ADAL" clId="{E7671B8E-5127-4458-9FDA-4A6DB6E9B3C1}" dt="2024-03-20T10:06:09.407" v="13746" actId="478"/>
          <ac:picMkLst>
            <pc:docMk/>
            <pc:sldMk cId="262963805" sldId="2145705136"/>
            <ac:picMk id="4098" creationId="{ACC03A31-1681-FBE6-41FF-9E1D7E5F06E1}"/>
          </ac:picMkLst>
        </pc:picChg>
        <pc:picChg chg="add del">
          <ac:chgData name="Dan HOWARTH (DBT)" userId="74481170-0185-4506-b868-ce2eb942140c" providerId="ADAL" clId="{E7671B8E-5127-4458-9FDA-4A6DB6E9B3C1}" dt="2024-03-20T10:06:12.796" v="13748" actId="478"/>
          <ac:picMkLst>
            <pc:docMk/>
            <pc:sldMk cId="262963805" sldId="2145705136"/>
            <ac:picMk id="4100" creationId="{E87F8DA6-0091-ECE6-AAA8-8AA10CC00B8E}"/>
          </ac:picMkLst>
        </pc:picChg>
        <pc:picChg chg="add del">
          <ac:chgData name="Dan HOWARTH (DBT)" userId="74481170-0185-4506-b868-ce2eb942140c" providerId="ADAL" clId="{E7671B8E-5127-4458-9FDA-4A6DB6E9B3C1}" dt="2024-03-20T10:09:03.598" v="13750" actId="478"/>
          <ac:picMkLst>
            <pc:docMk/>
            <pc:sldMk cId="262963805" sldId="2145705136"/>
            <ac:picMk id="4102" creationId="{5AE7A134-0F62-9D11-EFB8-8DE5D682E6F9}"/>
          </ac:picMkLst>
        </pc:picChg>
        <pc:picChg chg="add mod">
          <ac:chgData name="Dan HOWARTH (DBT)" userId="74481170-0185-4506-b868-ce2eb942140c" providerId="ADAL" clId="{E7671B8E-5127-4458-9FDA-4A6DB6E9B3C1}" dt="2024-03-23T09:19:16.513" v="29308" actId="13244"/>
          <ac:picMkLst>
            <pc:docMk/>
            <pc:sldMk cId="262963805" sldId="2145705136"/>
            <ac:picMk id="4104" creationId="{C4F14616-A234-38EC-5F24-FF97E1845537}"/>
          </ac:picMkLst>
        </pc:picChg>
      </pc:sldChg>
      <pc:sldChg chg="addSp delSp modSp add mod ord delAnim modAnim modNotesTx">
        <pc:chgData name="Dan HOWARTH (DBT)" userId="74481170-0185-4506-b868-ce2eb942140c" providerId="ADAL" clId="{E7671B8E-5127-4458-9FDA-4A6DB6E9B3C1}" dt="2024-03-23T09:56:41.574" v="29554" actId="13244"/>
        <pc:sldMkLst>
          <pc:docMk/>
          <pc:sldMk cId="3188765399" sldId="2145705137"/>
        </pc:sldMkLst>
        <pc:spChg chg="del mod">
          <ac:chgData name="Dan HOWARTH (DBT)" userId="74481170-0185-4506-b868-ce2eb942140c" providerId="ADAL" clId="{E7671B8E-5127-4458-9FDA-4A6DB6E9B3C1}" dt="2024-03-20T10:29:25.357" v="14859" actId="478"/>
          <ac:spMkLst>
            <pc:docMk/>
            <pc:sldMk cId="3188765399" sldId="2145705137"/>
            <ac:spMk id="2" creationId="{A4EA80D4-5578-6D9C-FEF3-244D661E2B7F}"/>
          </ac:spMkLst>
        </pc:spChg>
        <pc:spChg chg="add mod ord">
          <ac:chgData name="Dan HOWARTH (DBT)" userId="74481170-0185-4506-b868-ce2eb942140c" providerId="ADAL" clId="{E7671B8E-5127-4458-9FDA-4A6DB6E9B3C1}" dt="2024-03-23T09:55:11.010" v="29543" actId="13244"/>
          <ac:spMkLst>
            <pc:docMk/>
            <pc:sldMk cId="3188765399" sldId="2145705137"/>
            <ac:spMk id="3" creationId="{2149C3C8-715E-E693-AFC0-F4E0B85E2482}"/>
          </ac:spMkLst>
        </pc:spChg>
        <pc:spChg chg="add mod ord">
          <ac:chgData name="Dan HOWARTH (DBT)" userId="74481170-0185-4506-b868-ce2eb942140c" providerId="ADAL" clId="{E7671B8E-5127-4458-9FDA-4A6DB6E9B3C1}" dt="2024-03-23T09:56:32.134" v="29553" actId="13244"/>
          <ac:spMkLst>
            <pc:docMk/>
            <pc:sldMk cId="3188765399" sldId="2145705137"/>
            <ac:spMk id="4" creationId="{8905F4D4-01A6-3A91-9988-4C5A31B680B4}"/>
          </ac:spMkLst>
        </pc:spChg>
        <pc:spChg chg="add mod">
          <ac:chgData name="Dan HOWARTH (DBT)" userId="74481170-0185-4506-b868-ce2eb942140c" providerId="ADAL" clId="{E7671B8E-5127-4458-9FDA-4A6DB6E9B3C1}" dt="2024-03-22T18:09:23.555" v="25899" actId="164"/>
          <ac:spMkLst>
            <pc:docMk/>
            <pc:sldMk cId="3188765399" sldId="2145705137"/>
            <ac:spMk id="5" creationId="{6ABCFEDE-C4D0-2C71-D3B4-144CA39B6471}"/>
          </ac:spMkLst>
        </pc:spChg>
        <pc:spChg chg="mod ord">
          <ac:chgData name="Dan HOWARTH (DBT)" userId="74481170-0185-4506-b868-ce2eb942140c" providerId="ADAL" clId="{E7671B8E-5127-4458-9FDA-4A6DB6E9B3C1}" dt="2024-03-23T09:54:44.983" v="29532" actId="13244"/>
          <ac:spMkLst>
            <pc:docMk/>
            <pc:sldMk cId="3188765399" sldId="2145705137"/>
            <ac:spMk id="6" creationId="{3ED81DC9-D43D-2108-7B3E-D32E0B1058D5}"/>
          </ac:spMkLst>
        </pc:spChg>
        <pc:spChg chg="add mod">
          <ac:chgData name="Dan HOWARTH (DBT)" userId="74481170-0185-4506-b868-ce2eb942140c" providerId="ADAL" clId="{E7671B8E-5127-4458-9FDA-4A6DB6E9B3C1}" dt="2024-03-22T18:09:23.555" v="25899" actId="164"/>
          <ac:spMkLst>
            <pc:docMk/>
            <pc:sldMk cId="3188765399" sldId="2145705137"/>
            <ac:spMk id="7" creationId="{0187E0E7-2B2D-3F9B-D8EA-51C736D42193}"/>
          </ac:spMkLst>
        </pc:spChg>
        <pc:spChg chg="add mod ord">
          <ac:chgData name="Dan HOWARTH (DBT)" userId="74481170-0185-4506-b868-ce2eb942140c" providerId="ADAL" clId="{E7671B8E-5127-4458-9FDA-4A6DB6E9B3C1}" dt="2024-03-23T09:55:08.987" v="29542" actId="13244"/>
          <ac:spMkLst>
            <pc:docMk/>
            <pc:sldMk cId="3188765399" sldId="2145705137"/>
            <ac:spMk id="8" creationId="{A7C0D6DE-4EB6-A342-102C-25AB5F35F044}"/>
          </ac:spMkLst>
        </pc:spChg>
        <pc:spChg chg="add mod">
          <ac:chgData name="Dan HOWARTH (DBT)" userId="74481170-0185-4506-b868-ce2eb942140c" providerId="ADAL" clId="{E7671B8E-5127-4458-9FDA-4A6DB6E9B3C1}" dt="2024-03-22T18:09:27.374" v="25900" actId="164"/>
          <ac:spMkLst>
            <pc:docMk/>
            <pc:sldMk cId="3188765399" sldId="2145705137"/>
            <ac:spMk id="9" creationId="{4C557015-5789-FF55-2FA9-88DDBAF04B6B}"/>
          </ac:spMkLst>
        </pc:spChg>
        <pc:spChg chg="add mod">
          <ac:chgData name="Dan HOWARTH (DBT)" userId="74481170-0185-4506-b868-ce2eb942140c" providerId="ADAL" clId="{E7671B8E-5127-4458-9FDA-4A6DB6E9B3C1}" dt="2024-03-22T18:09:27.374" v="25900" actId="164"/>
          <ac:spMkLst>
            <pc:docMk/>
            <pc:sldMk cId="3188765399" sldId="2145705137"/>
            <ac:spMk id="10" creationId="{CB9ED420-D804-76FC-8651-0625C70BD250}"/>
          </ac:spMkLst>
        </pc:spChg>
        <pc:spChg chg="add mod ord">
          <ac:chgData name="Dan HOWARTH (DBT)" userId="74481170-0185-4506-b868-ce2eb942140c" providerId="ADAL" clId="{E7671B8E-5127-4458-9FDA-4A6DB6E9B3C1}" dt="2024-03-23T09:55:17.245" v="29545" actId="13244"/>
          <ac:spMkLst>
            <pc:docMk/>
            <pc:sldMk cId="3188765399" sldId="2145705137"/>
            <ac:spMk id="11" creationId="{19E73A51-4FDF-08C7-EBF0-11345E418F0F}"/>
          </ac:spMkLst>
        </pc:spChg>
        <pc:spChg chg="add mod ord">
          <ac:chgData name="Dan HOWARTH (DBT)" userId="74481170-0185-4506-b868-ce2eb942140c" providerId="ADAL" clId="{E7671B8E-5127-4458-9FDA-4A6DB6E9B3C1}" dt="2024-03-23T09:56:17.144" v="29552" actId="13244"/>
          <ac:spMkLst>
            <pc:docMk/>
            <pc:sldMk cId="3188765399" sldId="2145705137"/>
            <ac:spMk id="17" creationId="{AEA66C2A-8225-83D0-55A0-B4B8101AC9EF}"/>
          </ac:spMkLst>
        </pc:spChg>
        <pc:spChg chg="add mod ord">
          <ac:chgData name="Dan HOWARTH (DBT)" userId="74481170-0185-4506-b868-ce2eb942140c" providerId="ADAL" clId="{E7671B8E-5127-4458-9FDA-4A6DB6E9B3C1}" dt="2024-03-23T09:56:14.733" v="29551" actId="13244"/>
          <ac:spMkLst>
            <pc:docMk/>
            <pc:sldMk cId="3188765399" sldId="2145705137"/>
            <ac:spMk id="18" creationId="{8B6B7D63-B091-4273-369D-934B1BB61E92}"/>
          </ac:spMkLst>
        </pc:spChg>
        <pc:spChg chg="add mod">
          <ac:chgData name="Dan HOWARTH (DBT)" userId="74481170-0185-4506-b868-ce2eb942140c" providerId="ADAL" clId="{E7671B8E-5127-4458-9FDA-4A6DB6E9B3C1}" dt="2024-03-20T10:48:22.105" v="15731" actId="1035"/>
          <ac:spMkLst>
            <pc:docMk/>
            <pc:sldMk cId="3188765399" sldId="2145705137"/>
            <ac:spMk id="25" creationId="{11E1C942-5123-CD2C-660D-1997D372C90E}"/>
          </ac:spMkLst>
        </pc:spChg>
        <pc:grpChg chg="add mod ord">
          <ac:chgData name="Dan HOWARTH (DBT)" userId="74481170-0185-4506-b868-ce2eb942140c" providerId="ADAL" clId="{E7671B8E-5127-4458-9FDA-4A6DB6E9B3C1}" dt="2024-03-23T09:54:47.207" v="29533" actId="13244"/>
          <ac:grpSpMkLst>
            <pc:docMk/>
            <pc:sldMk cId="3188765399" sldId="2145705137"/>
            <ac:grpSpMk id="2" creationId="{530B0BFF-6934-E6B0-D2A7-94BF37977C5E}"/>
          </ac:grpSpMkLst>
        </pc:grpChg>
        <pc:grpChg chg="add mod ord">
          <ac:chgData name="Dan HOWARTH (DBT)" userId="74481170-0185-4506-b868-ce2eb942140c" providerId="ADAL" clId="{E7671B8E-5127-4458-9FDA-4A6DB6E9B3C1}" dt="2024-03-23T09:55:13.920" v="29544" actId="13244"/>
          <ac:grpSpMkLst>
            <pc:docMk/>
            <pc:sldMk cId="3188765399" sldId="2145705137"/>
            <ac:grpSpMk id="24" creationId="{1AC2B6AA-F4D1-C3D1-2DF5-7A42DE8D11CB}"/>
          </ac:grpSpMkLst>
        </pc:grpChg>
        <pc:grpChg chg="add mod ord">
          <ac:chgData name="Dan HOWARTH (DBT)" userId="74481170-0185-4506-b868-ce2eb942140c" providerId="ADAL" clId="{E7671B8E-5127-4458-9FDA-4A6DB6E9B3C1}" dt="2024-03-23T09:55:42.551" v="29550" actId="13244"/>
          <ac:grpSpMkLst>
            <pc:docMk/>
            <pc:sldMk cId="3188765399" sldId="2145705137"/>
            <ac:grpSpMk id="26" creationId="{9146A492-144F-5204-37B6-706480EAEBAA}"/>
          </ac:grpSpMkLst>
        </pc:grpChg>
        <pc:grpChg chg="add mod ord">
          <ac:chgData name="Dan HOWARTH (DBT)" userId="74481170-0185-4506-b868-ce2eb942140c" providerId="ADAL" clId="{E7671B8E-5127-4458-9FDA-4A6DB6E9B3C1}" dt="2024-03-23T09:55:36.148" v="29549" actId="13244"/>
          <ac:grpSpMkLst>
            <pc:docMk/>
            <pc:sldMk cId="3188765399" sldId="2145705137"/>
            <ac:grpSpMk id="27" creationId="{E788E352-970B-83A8-F184-08351A21E6C4}"/>
          </ac:grpSpMkLst>
        </pc:grpChg>
        <pc:cxnChg chg="add mod">
          <ac:chgData name="Dan HOWARTH (DBT)" userId="74481170-0185-4506-b868-ce2eb942140c" providerId="ADAL" clId="{E7671B8E-5127-4458-9FDA-4A6DB6E9B3C1}" dt="2024-03-22T18:09:59.272" v="25905" actId="164"/>
          <ac:cxnSpMkLst>
            <pc:docMk/>
            <pc:sldMk cId="3188765399" sldId="2145705137"/>
            <ac:cxnSpMk id="12" creationId="{E23FE9A4-4F75-3601-FAA9-FAE610AD083B}"/>
          </ac:cxnSpMkLst>
        </pc:cxnChg>
        <pc:cxnChg chg="add mod">
          <ac:chgData name="Dan HOWARTH (DBT)" userId="74481170-0185-4506-b868-ce2eb942140c" providerId="ADAL" clId="{E7671B8E-5127-4458-9FDA-4A6DB6E9B3C1}" dt="2024-03-22T18:09:59.272" v="25905" actId="164"/>
          <ac:cxnSpMkLst>
            <pc:docMk/>
            <pc:sldMk cId="3188765399" sldId="2145705137"/>
            <ac:cxnSpMk id="13" creationId="{BDC22AC0-0AF5-A917-482B-DDB5E1C1DDCB}"/>
          </ac:cxnSpMkLst>
        </pc:cxnChg>
        <pc:cxnChg chg="add mod">
          <ac:chgData name="Dan HOWARTH (DBT)" userId="74481170-0185-4506-b868-ce2eb942140c" providerId="ADAL" clId="{E7671B8E-5127-4458-9FDA-4A6DB6E9B3C1}" dt="2024-03-22T18:09:59.272" v="25905" actId="164"/>
          <ac:cxnSpMkLst>
            <pc:docMk/>
            <pc:sldMk cId="3188765399" sldId="2145705137"/>
            <ac:cxnSpMk id="14" creationId="{B6D17A9F-CBC9-2D12-F498-7D41EEDE8AA5}"/>
          </ac:cxnSpMkLst>
        </pc:cxnChg>
        <pc:cxnChg chg="add mod">
          <ac:chgData name="Dan HOWARTH (DBT)" userId="74481170-0185-4506-b868-ce2eb942140c" providerId="ADAL" clId="{E7671B8E-5127-4458-9FDA-4A6DB6E9B3C1}" dt="2024-03-22T18:09:59.272" v="25905" actId="164"/>
          <ac:cxnSpMkLst>
            <pc:docMk/>
            <pc:sldMk cId="3188765399" sldId="2145705137"/>
            <ac:cxnSpMk id="15" creationId="{C82488E8-9EAC-2C42-53B4-F004A2E9DE9E}"/>
          </ac:cxnSpMkLst>
        </pc:cxnChg>
        <pc:cxnChg chg="add mod">
          <ac:chgData name="Dan HOWARTH (DBT)" userId="74481170-0185-4506-b868-ce2eb942140c" providerId="ADAL" clId="{E7671B8E-5127-4458-9FDA-4A6DB6E9B3C1}" dt="2024-03-22T18:09:59.272" v="25905" actId="164"/>
          <ac:cxnSpMkLst>
            <pc:docMk/>
            <pc:sldMk cId="3188765399" sldId="2145705137"/>
            <ac:cxnSpMk id="16" creationId="{BD74ED7C-7423-AADC-E11B-ECEFA9237FD6}"/>
          </ac:cxnSpMkLst>
        </pc:cxnChg>
        <pc:cxnChg chg="add mod">
          <ac:chgData name="Dan HOWARTH (DBT)" userId="74481170-0185-4506-b868-ce2eb942140c" providerId="ADAL" clId="{E7671B8E-5127-4458-9FDA-4A6DB6E9B3C1}" dt="2024-03-22T18:10:05.398" v="25906" actId="164"/>
          <ac:cxnSpMkLst>
            <pc:docMk/>
            <pc:sldMk cId="3188765399" sldId="2145705137"/>
            <ac:cxnSpMk id="19" creationId="{604F13BD-7E88-8165-1B51-1DD7B6FD975D}"/>
          </ac:cxnSpMkLst>
        </pc:cxnChg>
        <pc:cxnChg chg="add mod">
          <ac:chgData name="Dan HOWARTH (DBT)" userId="74481170-0185-4506-b868-ce2eb942140c" providerId="ADAL" clId="{E7671B8E-5127-4458-9FDA-4A6DB6E9B3C1}" dt="2024-03-22T18:10:05.398" v="25906" actId="164"/>
          <ac:cxnSpMkLst>
            <pc:docMk/>
            <pc:sldMk cId="3188765399" sldId="2145705137"/>
            <ac:cxnSpMk id="20" creationId="{E848D129-BF4A-A507-6DEC-1628591092B8}"/>
          </ac:cxnSpMkLst>
        </pc:cxnChg>
        <pc:cxnChg chg="add mod">
          <ac:chgData name="Dan HOWARTH (DBT)" userId="74481170-0185-4506-b868-ce2eb942140c" providerId="ADAL" clId="{E7671B8E-5127-4458-9FDA-4A6DB6E9B3C1}" dt="2024-03-22T18:10:05.398" v="25906" actId="164"/>
          <ac:cxnSpMkLst>
            <pc:docMk/>
            <pc:sldMk cId="3188765399" sldId="2145705137"/>
            <ac:cxnSpMk id="21" creationId="{9F0F5B49-FF87-DE6A-348A-312A58FDA582}"/>
          </ac:cxnSpMkLst>
        </pc:cxnChg>
        <pc:cxnChg chg="add mod">
          <ac:chgData name="Dan HOWARTH (DBT)" userId="74481170-0185-4506-b868-ce2eb942140c" providerId="ADAL" clId="{E7671B8E-5127-4458-9FDA-4A6DB6E9B3C1}" dt="2024-03-22T18:10:05.398" v="25906" actId="164"/>
          <ac:cxnSpMkLst>
            <pc:docMk/>
            <pc:sldMk cId="3188765399" sldId="2145705137"/>
            <ac:cxnSpMk id="22" creationId="{BC03D76B-52B3-E2D6-DE31-A5C0A8EE9854}"/>
          </ac:cxnSpMkLst>
        </pc:cxnChg>
        <pc:cxnChg chg="add mod">
          <ac:chgData name="Dan HOWARTH (DBT)" userId="74481170-0185-4506-b868-ce2eb942140c" providerId="ADAL" clId="{E7671B8E-5127-4458-9FDA-4A6DB6E9B3C1}" dt="2024-03-22T18:10:05.398" v="25906" actId="164"/>
          <ac:cxnSpMkLst>
            <pc:docMk/>
            <pc:sldMk cId="3188765399" sldId="2145705137"/>
            <ac:cxnSpMk id="23" creationId="{5E5EA837-DCF9-11CC-8692-954CDC977AE5}"/>
          </ac:cxnSpMkLst>
        </pc:cxnChg>
        <pc:cxnChg chg="add del mod">
          <ac:chgData name="Dan HOWARTH (DBT)" userId="74481170-0185-4506-b868-ce2eb942140c" providerId="ADAL" clId="{E7671B8E-5127-4458-9FDA-4A6DB6E9B3C1}" dt="2024-03-20T10:48:57.802" v="15736" actId="478"/>
          <ac:cxnSpMkLst>
            <pc:docMk/>
            <pc:sldMk cId="3188765399" sldId="2145705137"/>
            <ac:cxnSpMk id="27" creationId="{23D032ED-EDDC-6A27-16B6-C3355FB43EBF}"/>
          </ac:cxnSpMkLst>
        </pc:cxnChg>
        <pc:cxnChg chg="add mod ord">
          <ac:chgData name="Dan HOWARTH (DBT)" userId="74481170-0185-4506-b868-ce2eb942140c" providerId="ADAL" clId="{E7671B8E-5127-4458-9FDA-4A6DB6E9B3C1}" dt="2024-03-23T09:56:41.574" v="29554" actId="13244"/>
          <ac:cxnSpMkLst>
            <pc:docMk/>
            <pc:sldMk cId="3188765399" sldId="2145705137"/>
            <ac:cxnSpMk id="30" creationId="{C2CC0FC7-2A65-EF09-8E74-832B3638B885}"/>
          </ac:cxnSpMkLst>
        </pc:cxnChg>
      </pc:sldChg>
      <pc:sldChg chg="add del">
        <pc:chgData name="Dan HOWARTH (DBT)" userId="74481170-0185-4506-b868-ce2eb942140c" providerId="ADAL" clId="{E7671B8E-5127-4458-9FDA-4A6DB6E9B3C1}" dt="2024-03-22T18:28:48.381" v="28898"/>
        <pc:sldMkLst>
          <pc:docMk/>
          <pc:sldMk cId="3688803857" sldId="2145705138"/>
        </pc:sldMkLst>
      </pc:sldChg>
      <pc:sldChg chg="add del">
        <pc:chgData name="Dan HOWARTH (DBT)" userId="74481170-0185-4506-b868-ce2eb942140c" providerId="ADAL" clId="{E7671B8E-5127-4458-9FDA-4A6DB6E9B3C1}" dt="2024-03-22T18:28:41.211" v="28896"/>
        <pc:sldMkLst>
          <pc:docMk/>
          <pc:sldMk cId="4159978038" sldId="2145705138"/>
        </pc:sldMkLst>
      </pc:sldChg>
      <pc:sldMasterChg chg="modSp modSldLayout">
        <pc:chgData name="Dan HOWARTH (DBT)" userId="74481170-0185-4506-b868-ce2eb942140c" providerId="ADAL" clId="{E7671B8E-5127-4458-9FDA-4A6DB6E9B3C1}" dt="2024-03-23T06:27:54.418" v="29124" actId="403"/>
        <pc:sldMasterMkLst>
          <pc:docMk/>
          <pc:sldMasterMk cId="2522430475" sldId="2147483648"/>
        </pc:sldMasterMkLst>
        <pc:sldLayoutChg chg="modSp mod">
          <pc:chgData name="Dan HOWARTH (DBT)" userId="74481170-0185-4506-b868-ce2eb942140c" providerId="ADAL" clId="{E7671B8E-5127-4458-9FDA-4A6DB6E9B3C1}" dt="2024-03-22T18:18:54.613" v="27831" actId="962"/>
          <pc:sldLayoutMkLst>
            <pc:docMk/>
            <pc:sldMasterMk cId="2522430475" sldId="2147483648"/>
            <pc:sldLayoutMk cId="2318594756" sldId="2147483654"/>
          </pc:sldLayoutMkLst>
          <pc:picChg chg="mod">
            <ac:chgData name="Dan HOWARTH (DBT)" userId="74481170-0185-4506-b868-ce2eb942140c" providerId="ADAL" clId="{E7671B8E-5127-4458-9FDA-4A6DB6E9B3C1}" dt="2024-03-22T18:18:54.613" v="27831" actId="962"/>
            <ac:picMkLst>
              <pc:docMk/>
              <pc:sldMasterMk cId="2522430475" sldId="2147483648"/>
              <pc:sldLayoutMk cId="2318594756" sldId="2147483654"/>
              <ac:picMk id="2" creationId="{CBD00CC8-7F92-F982-8DBB-83D5E503BFB0}"/>
            </ac:picMkLst>
          </pc:picChg>
        </pc:sldLayoutChg>
        <pc:sldLayoutChg chg="modSp mod">
          <pc:chgData name="Dan HOWARTH (DBT)" userId="74481170-0185-4506-b868-ce2eb942140c" providerId="ADAL" clId="{E7671B8E-5127-4458-9FDA-4A6DB6E9B3C1}" dt="2024-03-22T17:33:00.831" v="19350" actId="962"/>
          <pc:sldLayoutMkLst>
            <pc:docMk/>
            <pc:sldMasterMk cId="2522430475" sldId="2147483648"/>
            <pc:sldLayoutMk cId="2700004216" sldId="2147483656"/>
          </pc:sldLayoutMkLst>
          <pc:spChg chg="mod">
            <ac:chgData name="Dan HOWARTH (DBT)" userId="74481170-0185-4506-b868-ce2eb942140c" providerId="ADAL" clId="{E7671B8E-5127-4458-9FDA-4A6DB6E9B3C1}" dt="2024-03-22T17:33:00.831" v="19350" actId="962"/>
            <ac:spMkLst>
              <pc:docMk/>
              <pc:sldMasterMk cId="2522430475" sldId="2147483648"/>
              <pc:sldLayoutMk cId="2700004216" sldId="2147483656"/>
              <ac:spMk id="2" creationId="{9E879B93-03C9-1148-A600-388182AEFB08}"/>
            </ac:spMkLst>
          </pc:spChg>
        </pc:sldLayoutChg>
        <pc:sldLayoutChg chg="modSp mod">
          <pc:chgData name="Dan HOWARTH (DBT)" userId="74481170-0185-4506-b868-ce2eb942140c" providerId="ADAL" clId="{E7671B8E-5127-4458-9FDA-4A6DB6E9B3C1}" dt="2024-03-22T18:19:16.510" v="27835" actId="962"/>
          <pc:sldLayoutMkLst>
            <pc:docMk/>
            <pc:sldMasterMk cId="2522430475" sldId="2147483648"/>
            <pc:sldLayoutMk cId="2700004216" sldId="2147483657"/>
          </pc:sldLayoutMkLst>
          <pc:picChg chg="mod">
            <ac:chgData name="Dan HOWARTH (DBT)" userId="74481170-0185-4506-b868-ce2eb942140c" providerId="ADAL" clId="{E7671B8E-5127-4458-9FDA-4A6DB6E9B3C1}" dt="2024-03-22T18:19:16.510" v="27835" actId="962"/>
            <ac:picMkLst>
              <pc:docMk/>
              <pc:sldMasterMk cId="2522430475" sldId="2147483648"/>
              <pc:sldLayoutMk cId="2700004216" sldId="2147483657"/>
              <ac:picMk id="6" creationId="{4E7AFD3B-731E-A4F7-7B02-D0DB245E1BCC}"/>
            </ac:picMkLst>
          </pc:picChg>
        </pc:sldLayoutChg>
        <pc:sldLayoutChg chg="modSp mod">
          <pc:chgData name="Dan HOWARTH (DBT)" userId="74481170-0185-4506-b868-ce2eb942140c" providerId="ADAL" clId="{E7671B8E-5127-4458-9FDA-4A6DB6E9B3C1}" dt="2024-03-22T18:19:10.690" v="27833" actId="962"/>
          <pc:sldLayoutMkLst>
            <pc:docMk/>
            <pc:sldMasterMk cId="2522430475" sldId="2147483648"/>
            <pc:sldLayoutMk cId="2700004216" sldId="2147483659"/>
          </pc:sldLayoutMkLst>
          <pc:picChg chg="mod">
            <ac:chgData name="Dan HOWARTH (DBT)" userId="74481170-0185-4506-b868-ce2eb942140c" providerId="ADAL" clId="{E7671B8E-5127-4458-9FDA-4A6DB6E9B3C1}" dt="2024-03-22T18:19:10.690" v="27833" actId="962"/>
            <ac:picMkLst>
              <pc:docMk/>
              <pc:sldMasterMk cId="2522430475" sldId="2147483648"/>
              <pc:sldLayoutMk cId="2700004216" sldId="2147483659"/>
              <ac:picMk id="8" creationId="{32EB7E0B-D099-FE20-7526-DE2B357C4A0C}"/>
            </ac:picMkLst>
          </pc:picChg>
        </pc:sldLayoutChg>
        <pc:sldLayoutChg chg="modSp mod">
          <pc:chgData name="Dan HOWARTH (DBT)" userId="74481170-0185-4506-b868-ce2eb942140c" providerId="ADAL" clId="{E7671B8E-5127-4458-9FDA-4A6DB6E9B3C1}" dt="2024-03-22T17:33:04.841" v="19352" actId="962"/>
          <pc:sldLayoutMkLst>
            <pc:docMk/>
            <pc:sldMasterMk cId="2522430475" sldId="2147483648"/>
            <pc:sldLayoutMk cId="2700004216" sldId="2147483660"/>
          </pc:sldLayoutMkLst>
          <pc:spChg chg="mod">
            <ac:chgData name="Dan HOWARTH (DBT)" userId="74481170-0185-4506-b868-ce2eb942140c" providerId="ADAL" clId="{E7671B8E-5127-4458-9FDA-4A6DB6E9B3C1}" dt="2024-03-22T17:33:04.841" v="19352" actId="962"/>
            <ac:spMkLst>
              <pc:docMk/>
              <pc:sldMasterMk cId="2522430475" sldId="2147483648"/>
              <pc:sldLayoutMk cId="2700004216" sldId="2147483660"/>
              <ac:spMk id="2" creationId="{9E879B93-03C9-1148-A600-388182AEFB08}"/>
            </ac:spMkLst>
          </pc:spChg>
        </pc:sldLayoutChg>
        <pc:sldLayoutChg chg="modSp mod">
          <pc:chgData name="Dan HOWARTH (DBT)" userId="74481170-0185-4506-b868-ce2eb942140c" providerId="ADAL" clId="{E7671B8E-5127-4458-9FDA-4A6DB6E9B3C1}" dt="2024-03-22T17:33:08.832" v="19354" actId="962"/>
          <pc:sldLayoutMkLst>
            <pc:docMk/>
            <pc:sldMasterMk cId="2522430475" sldId="2147483648"/>
            <pc:sldLayoutMk cId="1858399037" sldId="2147483668"/>
          </pc:sldLayoutMkLst>
          <pc:spChg chg="mod">
            <ac:chgData name="Dan HOWARTH (DBT)" userId="74481170-0185-4506-b868-ce2eb942140c" providerId="ADAL" clId="{E7671B8E-5127-4458-9FDA-4A6DB6E9B3C1}" dt="2024-03-22T17:33:08.832" v="19354" actId="962"/>
            <ac:spMkLst>
              <pc:docMk/>
              <pc:sldMasterMk cId="2522430475" sldId="2147483648"/>
              <pc:sldLayoutMk cId="1858399037" sldId="2147483668"/>
              <ac:spMk id="9" creationId="{A969013C-BA7F-E13E-7F22-F938165B0969}"/>
            </ac:spMkLst>
          </pc:spChg>
        </pc:sldLayoutChg>
        <pc:sldLayoutChg chg="modSp mod">
          <pc:chgData name="Dan HOWARTH (DBT)" userId="74481170-0185-4506-b868-ce2eb942140c" providerId="ADAL" clId="{E7671B8E-5127-4458-9FDA-4A6DB6E9B3C1}" dt="2024-03-22T18:19:23.157" v="27837" actId="962"/>
          <pc:sldLayoutMkLst>
            <pc:docMk/>
            <pc:sldMasterMk cId="2522430475" sldId="2147483648"/>
            <pc:sldLayoutMk cId="4130992038" sldId="2147483679"/>
          </pc:sldLayoutMkLst>
          <pc:picChg chg="mod">
            <ac:chgData name="Dan HOWARTH (DBT)" userId="74481170-0185-4506-b868-ce2eb942140c" providerId="ADAL" clId="{E7671B8E-5127-4458-9FDA-4A6DB6E9B3C1}" dt="2024-03-22T18:19:23.157" v="27837" actId="962"/>
            <ac:picMkLst>
              <pc:docMk/>
              <pc:sldMasterMk cId="2522430475" sldId="2147483648"/>
              <pc:sldLayoutMk cId="4130992038" sldId="2147483679"/>
              <ac:picMk id="4" creationId="{B5FCA312-1C76-6284-7100-93DE6AD2AA82}"/>
            </ac:picMkLst>
          </pc:picChg>
        </pc:sldLayoutChg>
        <pc:sldLayoutChg chg="modSp mod">
          <pc:chgData name="Dan HOWARTH (DBT)" userId="74481170-0185-4506-b868-ce2eb942140c" providerId="ADAL" clId="{E7671B8E-5127-4458-9FDA-4A6DB6E9B3C1}" dt="2024-03-22T17:32:58.144" v="19348" actId="962"/>
          <pc:sldLayoutMkLst>
            <pc:docMk/>
            <pc:sldMasterMk cId="2522430475" sldId="2147483648"/>
            <pc:sldLayoutMk cId="3285034564" sldId="2147483680"/>
          </pc:sldLayoutMkLst>
          <pc:spChg chg="mod">
            <ac:chgData name="Dan HOWARTH (DBT)" userId="74481170-0185-4506-b868-ce2eb942140c" providerId="ADAL" clId="{E7671B8E-5127-4458-9FDA-4A6DB6E9B3C1}" dt="2024-03-22T17:32:58.144" v="19348" actId="962"/>
            <ac:spMkLst>
              <pc:docMk/>
              <pc:sldMasterMk cId="2522430475" sldId="2147483648"/>
              <pc:sldLayoutMk cId="3285034564" sldId="2147483680"/>
              <ac:spMk id="7" creationId="{9E879B93-03C9-1148-A600-388182AEFB08}"/>
            </ac:spMkLst>
          </pc:spChg>
        </pc:sldLayoutChg>
        <pc:sldLayoutChg chg="modSp mod">
          <pc:chgData name="Dan HOWARTH (DBT)" userId="74481170-0185-4506-b868-ce2eb942140c" providerId="ADAL" clId="{E7671B8E-5127-4458-9FDA-4A6DB6E9B3C1}" dt="2024-03-22T17:32:49.181" v="19345" actId="962"/>
          <pc:sldLayoutMkLst>
            <pc:docMk/>
            <pc:sldMasterMk cId="2522430475" sldId="2147483648"/>
            <pc:sldLayoutMk cId="3073612953" sldId="2147483681"/>
          </pc:sldLayoutMkLst>
          <pc:spChg chg="mod">
            <ac:chgData name="Dan HOWARTH (DBT)" userId="74481170-0185-4506-b868-ce2eb942140c" providerId="ADAL" clId="{E7671B8E-5127-4458-9FDA-4A6DB6E9B3C1}" dt="2024-03-22T17:32:49.181" v="19345" actId="962"/>
            <ac:spMkLst>
              <pc:docMk/>
              <pc:sldMasterMk cId="2522430475" sldId="2147483648"/>
              <pc:sldLayoutMk cId="3073612953" sldId="2147483681"/>
              <ac:spMk id="7" creationId="{9E879B93-03C9-1148-A600-388182AEFB08}"/>
            </ac:spMkLst>
          </pc:spChg>
        </pc:sldLayoutChg>
        <pc:sldLayoutChg chg="modSp mod">
          <pc:chgData name="Dan HOWARTH (DBT)" userId="74481170-0185-4506-b868-ce2eb942140c" providerId="ADAL" clId="{E7671B8E-5127-4458-9FDA-4A6DB6E9B3C1}" dt="2024-03-22T17:32:55.102" v="19347" actId="962"/>
          <pc:sldLayoutMkLst>
            <pc:docMk/>
            <pc:sldMasterMk cId="2522430475" sldId="2147483648"/>
            <pc:sldLayoutMk cId="2167851129" sldId="2147483683"/>
          </pc:sldLayoutMkLst>
          <pc:spChg chg="mod">
            <ac:chgData name="Dan HOWARTH (DBT)" userId="74481170-0185-4506-b868-ce2eb942140c" providerId="ADAL" clId="{E7671B8E-5127-4458-9FDA-4A6DB6E9B3C1}" dt="2024-03-22T17:32:55.102" v="19347" actId="962"/>
            <ac:spMkLst>
              <pc:docMk/>
              <pc:sldMasterMk cId="2522430475" sldId="2147483648"/>
              <pc:sldLayoutMk cId="2167851129" sldId="2147483683"/>
              <ac:spMk id="7" creationId="{9E879B93-03C9-1148-A600-388182AEFB08}"/>
            </ac:spMkLst>
          </pc:spChg>
        </pc:sldLayoutChg>
        <pc:sldLayoutChg chg="modSp mod">
          <pc:chgData name="Dan HOWARTH (DBT)" userId="74481170-0185-4506-b868-ce2eb942140c" providerId="ADAL" clId="{E7671B8E-5127-4458-9FDA-4A6DB6E9B3C1}" dt="2024-03-22T17:33:12.096" v="19356" actId="962"/>
          <pc:sldLayoutMkLst>
            <pc:docMk/>
            <pc:sldMasterMk cId="2522430475" sldId="2147483648"/>
            <pc:sldLayoutMk cId="4294902713" sldId="2147483686"/>
          </pc:sldLayoutMkLst>
          <pc:spChg chg="mod">
            <ac:chgData name="Dan HOWARTH (DBT)" userId="74481170-0185-4506-b868-ce2eb942140c" providerId="ADAL" clId="{E7671B8E-5127-4458-9FDA-4A6DB6E9B3C1}" dt="2024-03-22T17:33:12.096" v="19356" actId="962"/>
            <ac:spMkLst>
              <pc:docMk/>
              <pc:sldMasterMk cId="2522430475" sldId="2147483648"/>
              <pc:sldLayoutMk cId="4294902713" sldId="2147483686"/>
              <ac:spMk id="9" creationId="{A969013C-BA7F-E13E-7F22-F938165B0969}"/>
            </ac:spMkLst>
          </pc:spChg>
        </pc:sldLayoutChg>
        <pc:sldLayoutChg chg="modSp">
          <pc:chgData name="Dan HOWARTH (DBT)" userId="74481170-0185-4506-b868-ce2eb942140c" providerId="ADAL" clId="{E7671B8E-5127-4458-9FDA-4A6DB6E9B3C1}" dt="2024-03-22T17:32:35.658" v="19343" actId="735"/>
          <pc:sldLayoutMkLst>
            <pc:docMk/>
            <pc:sldMasterMk cId="2522430475" sldId="2147483648"/>
            <pc:sldLayoutMk cId="1004739004" sldId="2147483687"/>
          </pc:sldLayoutMkLst>
        </pc:sldLayoutChg>
        <pc:sldLayoutChg chg="modSp mod">
          <pc:chgData name="Dan HOWARTH (DBT)" userId="74481170-0185-4506-b868-ce2eb942140c" providerId="ADAL" clId="{E7671B8E-5127-4458-9FDA-4A6DB6E9B3C1}" dt="2024-03-22T17:30:49.456" v="19092" actId="962"/>
          <pc:sldLayoutMkLst>
            <pc:docMk/>
            <pc:sldMasterMk cId="2522430475" sldId="2147483648"/>
            <pc:sldLayoutMk cId="165678228" sldId="2147483688"/>
          </pc:sldLayoutMkLst>
          <pc:spChg chg="mod">
            <ac:chgData name="Dan HOWARTH (DBT)" userId="74481170-0185-4506-b868-ce2eb942140c" providerId="ADAL" clId="{E7671B8E-5127-4458-9FDA-4A6DB6E9B3C1}" dt="2024-03-22T17:27:37.592" v="18816" actId="962"/>
            <ac:spMkLst>
              <pc:docMk/>
              <pc:sldMasterMk cId="2522430475" sldId="2147483648"/>
              <pc:sldLayoutMk cId="165678228" sldId="2147483688"/>
              <ac:spMk id="9" creationId="{FE241B5E-D793-B37B-F0BC-F11977A17252}"/>
            </ac:spMkLst>
          </pc:spChg>
          <pc:spChg chg="mod">
            <ac:chgData name="Dan HOWARTH (DBT)" userId="74481170-0185-4506-b868-ce2eb942140c" providerId="ADAL" clId="{E7671B8E-5127-4458-9FDA-4A6DB6E9B3C1}" dt="2024-03-22T17:27:24.525" v="18815" actId="962"/>
            <ac:spMkLst>
              <pc:docMk/>
              <pc:sldMasterMk cId="2522430475" sldId="2147483648"/>
              <pc:sldLayoutMk cId="165678228" sldId="2147483688"/>
              <ac:spMk id="10" creationId="{3FF0DCDA-47BC-D937-115A-05632BC3BFF1}"/>
            </ac:spMkLst>
          </pc:spChg>
          <pc:spChg chg="mod">
            <ac:chgData name="Dan HOWARTH (DBT)" userId="74481170-0185-4506-b868-ce2eb942140c" providerId="ADAL" clId="{E7671B8E-5127-4458-9FDA-4A6DB6E9B3C1}" dt="2024-03-22T17:26:37.504" v="18812" actId="962"/>
            <ac:spMkLst>
              <pc:docMk/>
              <pc:sldMasterMk cId="2522430475" sldId="2147483648"/>
              <pc:sldLayoutMk cId="165678228" sldId="2147483688"/>
              <ac:spMk id="13" creationId="{A9B31DA2-BF84-72F2-983A-8015493148FD}"/>
            </ac:spMkLst>
          </pc:spChg>
          <pc:spChg chg="mod">
            <ac:chgData name="Dan HOWARTH (DBT)" userId="74481170-0185-4506-b868-ce2eb942140c" providerId="ADAL" clId="{E7671B8E-5127-4458-9FDA-4A6DB6E9B3C1}" dt="2024-03-22T17:26:49.288" v="18813" actId="962"/>
            <ac:spMkLst>
              <pc:docMk/>
              <pc:sldMasterMk cId="2522430475" sldId="2147483648"/>
              <pc:sldLayoutMk cId="165678228" sldId="2147483688"/>
              <ac:spMk id="14" creationId="{987677D9-3172-DF56-8FB8-A12EB7BD0A1C}"/>
            </ac:spMkLst>
          </pc:spChg>
          <pc:spChg chg="mod">
            <ac:chgData name="Dan HOWARTH (DBT)" userId="74481170-0185-4506-b868-ce2eb942140c" providerId="ADAL" clId="{E7671B8E-5127-4458-9FDA-4A6DB6E9B3C1}" dt="2024-03-22T17:26:49.288" v="18813" actId="962"/>
            <ac:spMkLst>
              <pc:docMk/>
              <pc:sldMasterMk cId="2522430475" sldId="2147483648"/>
              <pc:sldLayoutMk cId="165678228" sldId="2147483688"/>
              <ac:spMk id="15" creationId="{F48D87C3-134A-F486-EDD6-43BB8A542041}"/>
            </ac:spMkLst>
          </pc:spChg>
          <pc:spChg chg="mod">
            <ac:chgData name="Dan HOWARTH (DBT)" userId="74481170-0185-4506-b868-ce2eb942140c" providerId="ADAL" clId="{E7671B8E-5127-4458-9FDA-4A6DB6E9B3C1}" dt="2024-03-22T17:26:49.288" v="18813" actId="962"/>
            <ac:spMkLst>
              <pc:docMk/>
              <pc:sldMasterMk cId="2522430475" sldId="2147483648"/>
              <pc:sldLayoutMk cId="165678228" sldId="2147483688"/>
              <ac:spMk id="16" creationId="{AF839BA1-90F8-AB3E-601E-D343BAEECC66}"/>
            </ac:spMkLst>
          </pc:spChg>
          <pc:spChg chg="mod">
            <ac:chgData name="Dan HOWARTH (DBT)" userId="74481170-0185-4506-b868-ce2eb942140c" providerId="ADAL" clId="{E7671B8E-5127-4458-9FDA-4A6DB6E9B3C1}" dt="2024-03-22T17:26:49.288" v="18813" actId="962"/>
            <ac:spMkLst>
              <pc:docMk/>
              <pc:sldMasterMk cId="2522430475" sldId="2147483648"/>
              <pc:sldLayoutMk cId="165678228" sldId="2147483688"/>
              <ac:spMk id="17" creationId="{136BAE88-54DE-B889-7A3F-D60EB3472746}"/>
            </ac:spMkLst>
          </pc:spChg>
          <pc:spChg chg="mod">
            <ac:chgData name="Dan HOWARTH (DBT)" userId="74481170-0185-4506-b868-ce2eb942140c" providerId="ADAL" clId="{E7671B8E-5127-4458-9FDA-4A6DB6E9B3C1}" dt="2024-03-22T17:26:49.288" v="18813" actId="962"/>
            <ac:spMkLst>
              <pc:docMk/>
              <pc:sldMasterMk cId="2522430475" sldId="2147483648"/>
              <pc:sldLayoutMk cId="165678228" sldId="2147483688"/>
              <ac:spMk id="18" creationId="{9C59945C-04C0-3C7E-94D8-FC6068F9E7B0}"/>
            </ac:spMkLst>
          </pc:spChg>
          <pc:spChg chg="mod">
            <ac:chgData name="Dan HOWARTH (DBT)" userId="74481170-0185-4506-b868-ce2eb942140c" providerId="ADAL" clId="{E7671B8E-5127-4458-9FDA-4A6DB6E9B3C1}" dt="2024-03-22T17:26:49.288" v="18813" actId="962"/>
            <ac:spMkLst>
              <pc:docMk/>
              <pc:sldMasterMk cId="2522430475" sldId="2147483648"/>
              <pc:sldLayoutMk cId="165678228" sldId="2147483688"/>
              <ac:spMk id="19" creationId="{4BC34DFF-236F-7688-8010-E5D7A06CC7B1}"/>
            </ac:spMkLst>
          </pc:spChg>
          <pc:spChg chg="mod">
            <ac:chgData name="Dan HOWARTH (DBT)" userId="74481170-0185-4506-b868-ce2eb942140c" providerId="ADAL" clId="{E7671B8E-5127-4458-9FDA-4A6DB6E9B3C1}" dt="2024-03-22T17:26:49.288" v="18813" actId="962"/>
            <ac:spMkLst>
              <pc:docMk/>
              <pc:sldMasterMk cId="2522430475" sldId="2147483648"/>
              <pc:sldLayoutMk cId="165678228" sldId="2147483688"/>
              <ac:spMk id="21" creationId="{8C8AA880-8992-9E4E-5144-2343B26271E6}"/>
            </ac:spMkLst>
          </pc:spChg>
          <pc:spChg chg="mod">
            <ac:chgData name="Dan HOWARTH (DBT)" userId="74481170-0185-4506-b868-ce2eb942140c" providerId="ADAL" clId="{E7671B8E-5127-4458-9FDA-4A6DB6E9B3C1}" dt="2024-03-22T17:26:49.288" v="18813" actId="962"/>
            <ac:spMkLst>
              <pc:docMk/>
              <pc:sldMasterMk cId="2522430475" sldId="2147483648"/>
              <pc:sldLayoutMk cId="165678228" sldId="2147483688"/>
              <ac:spMk id="22" creationId="{73B524D9-E2C9-5A37-5665-1AAF95F56529}"/>
            </ac:spMkLst>
          </pc:spChg>
          <pc:spChg chg="mod">
            <ac:chgData name="Dan HOWARTH (DBT)" userId="74481170-0185-4506-b868-ce2eb942140c" providerId="ADAL" clId="{E7671B8E-5127-4458-9FDA-4A6DB6E9B3C1}" dt="2024-03-22T17:26:49.288" v="18813" actId="962"/>
            <ac:spMkLst>
              <pc:docMk/>
              <pc:sldMasterMk cId="2522430475" sldId="2147483648"/>
              <pc:sldLayoutMk cId="165678228" sldId="2147483688"/>
              <ac:spMk id="23" creationId="{F100B492-4B16-0FE0-CFA6-25A44A49CB04}"/>
            </ac:spMkLst>
          </pc:spChg>
          <pc:spChg chg="mod">
            <ac:chgData name="Dan HOWARTH (DBT)" userId="74481170-0185-4506-b868-ce2eb942140c" providerId="ADAL" clId="{E7671B8E-5127-4458-9FDA-4A6DB6E9B3C1}" dt="2024-03-22T17:26:49.288" v="18813" actId="962"/>
            <ac:spMkLst>
              <pc:docMk/>
              <pc:sldMasterMk cId="2522430475" sldId="2147483648"/>
              <pc:sldLayoutMk cId="165678228" sldId="2147483688"/>
              <ac:spMk id="24" creationId="{9D2B19BB-3696-F318-423C-2860EF0DF292}"/>
            </ac:spMkLst>
          </pc:spChg>
          <pc:picChg chg="mod">
            <ac:chgData name="Dan HOWARTH (DBT)" userId="74481170-0185-4506-b868-ce2eb942140c" providerId="ADAL" clId="{E7671B8E-5127-4458-9FDA-4A6DB6E9B3C1}" dt="2024-03-22T17:30:49.456" v="19092" actId="962"/>
            <ac:picMkLst>
              <pc:docMk/>
              <pc:sldMasterMk cId="2522430475" sldId="2147483648"/>
              <pc:sldLayoutMk cId="165678228" sldId="2147483688"/>
              <ac:picMk id="6" creationId="{D3566F35-1168-0ADF-7969-513E94AF9BE8}"/>
            </ac:picMkLst>
          </pc:picChg>
          <pc:picChg chg="mod">
            <ac:chgData name="Dan HOWARTH (DBT)" userId="74481170-0185-4506-b868-ce2eb942140c" providerId="ADAL" clId="{E7671B8E-5127-4458-9FDA-4A6DB6E9B3C1}" dt="2024-03-22T17:26:23.621" v="18811" actId="962"/>
            <ac:picMkLst>
              <pc:docMk/>
              <pc:sldMasterMk cId="2522430475" sldId="2147483648"/>
              <pc:sldLayoutMk cId="165678228" sldId="2147483688"/>
              <ac:picMk id="8" creationId="{449CC6E6-159B-FC6F-3012-66F15E7681F9}"/>
            </ac:picMkLst>
          </pc:picChg>
        </pc:sldLayoutChg>
        <pc:sldLayoutChg chg="addSp modSp mod">
          <pc:chgData name="Dan HOWARTH (DBT)" userId="74481170-0185-4506-b868-ce2eb942140c" providerId="ADAL" clId="{E7671B8E-5127-4458-9FDA-4A6DB6E9B3C1}" dt="2024-03-23T06:27:54.418" v="29124" actId="403"/>
          <pc:sldLayoutMkLst>
            <pc:docMk/>
            <pc:sldMasterMk cId="2522430475" sldId="2147483648"/>
            <pc:sldLayoutMk cId="1248388929" sldId="2147483692"/>
          </pc:sldLayoutMkLst>
          <pc:spChg chg="add mod">
            <ac:chgData name="Dan HOWARTH (DBT)" userId="74481170-0185-4506-b868-ce2eb942140c" providerId="ADAL" clId="{E7671B8E-5127-4458-9FDA-4A6DB6E9B3C1}" dt="2024-03-23T06:27:54.418" v="29124" actId="403"/>
            <ac:spMkLst>
              <pc:docMk/>
              <pc:sldMasterMk cId="2522430475" sldId="2147483648"/>
              <pc:sldLayoutMk cId="1248388929" sldId="2147483692"/>
              <ac:spMk id="2" creationId="{701F71C7-CB24-2F76-B1E8-5CAF93184846}"/>
            </ac:spMkLst>
          </pc:spChg>
          <pc:spChg chg="mod">
            <ac:chgData name="Dan HOWARTH (DBT)" userId="74481170-0185-4506-b868-ce2eb942140c" providerId="ADAL" clId="{E7671B8E-5127-4458-9FDA-4A6DB6E9B3C1}" dt="2024-03-22T17:32:52.537" v="19346" actId="962"/>
            <ac:spMkLst>
              <pc:docMk/>
              <pc:sldMasterMk cId="2522430475" sldId="2147483648"/>
              <pc:sldLayoutMk cId="1248388929" sldId="2147483692"/>
              <ac:spMk id="7" creationId="{9E879B93-03C9-1148-A600-388182AEFB08}"/>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ED0DB4A-244D-6D46-8C12-81661959A23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0AB12358-0957-F943-AF42-8EA5B138C5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4CF121C-1E5F-EB48-A22D-AC84E6F43AC5}" type="datetimeFigureOut">
              <a:rPr lang="en-GB" smtClean="0"/>
              <a:t>25/03/2024</a:t>
            </a:fld>
            <a:endParaRPr lang="en-GB"/>
          </a:p>
        </p:txBody>
      </p:sp>
      <p:sp>
        <p:nvSpPr>
          <p:cNvPr id="4" name="Footer Placeholder 3">
            <a:extLst>
              <a:ext uri="{FF2B5EF4-FFF2-40B4-BE49-F238E27FC236}">
                <a16:creationId xmlns:a16="http://schemas.microsoft.com/office/drawing/2014/main" id="{BEEF16B7-ACB7-904A-8349-E93583A803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3D556865-8B2E-F449-B3AE-75FD1AABDEF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8BC276-F0AD-8E4F-8084-986F3CF90518}" type="slidenum">
              <a:rPr lang="en-GB" smtClean="0"/>
              <a:t>‹#›</a:t>
            </a:fld>
            <a:endParaRPr lang="en-GB"/>
          </a:p>
        </p:txBody>
      </p:sp>
    </p:spTree>
    <p:extLst>
      <p:ext uri="{BB962C8B-B14F-4D97-AF65-F5344CB8AC3E}">
        <p14:creationId xmlns:p14="http://schemas.microsoft.com/office/powerpoint/2010/main" val="556462825"/>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B026A1-CF1A-CF4B-A6AB-9CC04BDC665C}" type="datetimeFigureOut">
              <a:rPr lang="en-GB" smtClean="0"/>
              <a:t>25/03/2024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DDE1D6-9D4A-E84E-92B6-05E82772D45A}" type="slidenum">
              <a:rPr lang="en-GB" smtClean="0"/>
              <a:t>‹#›</a:t>
            </a:fld>
            <a:endParaRPr lang="en-GB"/>
          </a:p>
        </p:txBody>
      </p:sp>
    </p:spTree>
    <p:extLst>
      <p:ext uri="{BB962C8B-B14F-4D97-AF65-F5344CB8AC3E}">
        <p14:creationId xmlns:p14="http://schemas.microsoft.com/office/powerpoint/2010/main" val="2089075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[Recording it]. Hello Services Week. I’m Dan Howarth, structured content lead at Department for Business and Trade (DBT). We support businesses in the UK to grow and navigate regulations, and do lots of work to help them export their goods and services overseas. </a:t>
            </a:r>
          </a:p>
          <a:p>
            <a:endParaRPr lang="en-GB" dirty="0"/>
          </a:p>
          <a:p>
            <a:r>
              <a:rPr lang="en-GB" dirty="0"/>
              <a:t>I’m here to tell you about some work I’m doing on a content inventory – taking a structured content approach to managing content across platforms. This is a work in progress, quite early-stage. And I’m learning about this stuff, so I don’t have all the answers. But if you’re interested in this approach too, get in touch and let’s learn together.</a:t>
            </a:r>
          </a:p>
          <a:p>
            <a:endParaRPr lang="en-GB" dirty="0"/>
          </a:p>
          <a:p>
            <a:r>
              <a:rPr lang="en-GB" dirty="0"/>
              <a:t>## Credits</a:t>
            </a:r>
          </a:p>
          <a:p>
            <a:endParaRPr lang="en-GB" dirty="0"/>
          </a:p>
          <a:p>
            <a:r>
              <a:rPr lang="en-GB" dirty="0"/>
              <a:t>Image of clipboard by Markus Winkler on </a:t>
            </a:r>
            <a:r>
              <a:rPr lang="en-GB" dirty="0" err="1"/>
              <a:t>Unsplash</a:t>
            </a:r>
            <a:r>
              <a:rPr lang="en-GB" dirty="0"/>
              <a:t>: https://unsplash.com/photos/white-printer-paper-beside-silver-key-DJ6zSXpZ9Bs</a:t>
            </a:r>
          </a:p>
        </p:txBody>
      </p:sp>
      <p:sp>
        <p:nvSpPr>
          <p:cNvPr id="4" name="Slide Number Placeholder 3"/>
          <p:cNvSpPr>
            <a:spLocks noGrp="1"/>
          </p:cNvSpPr>
          <p:nvPr>
            <p:ph type="sldNum" sz="quarter" idx="5"/>
          </p:nvPr>
        </p:nvSpPr>
        <p:spPr/>
        <p:txBody>
          <a:bodyPr/>
          <a:lstStyle/>
          <a:p>
            <a:fld id="{ACDDE1D6-9D4A-E84E-92B6-05E82772D45A}" type="slidenum">
              <a:rPr lang="en-GB" smtClean="0"/>
              <a:t>1</a:t>
            </a:fld>
            <a:endParaRPr lang="en-GB"/>
          </a:p>
        </p:txBody>
      </p:sp>
    </p:spTree>
    <p:extLst>
      <p:ext uri="{BB962C8B-B14F-4D97-AF65-F5344CB8AC3E}">
        <p14:creationId xmlns:p14="http://schemas.microsoft.com/office/powerpoint/2010/main" val="2986817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Anyway, back to the metadata we’ve identified from the GOV.UK example. [Click 1] These are some of the attributes of the ‘Guidance’ content type, that we get from the GOV.UK CMS. [Click 2] And these are some of the attributes of another record we want to associate it with [Click 3] Another content type, let’s call it a ‘content item’. [Click 4] And we know the 2 are connected because they have the same URL. Now we’ve got the beginnings of a content model for our new content inventory – which we’ll use to carry out our audit. </a:t>
            </a:r>
          </a:p>
        </p:txBody>
      </p:sp>
      <p:sp>
        <p:nvSpPr>
          <p:cNvPr id="4" name="Slide Number Placeholder 3"/>
          <p:cNvSpPr>
            <a:spLocks noGrp="1"/>
          </p:cNvSpPr>
          <p:nvPr>
            <p:ph type="sldNum" sz="quarter" idx="5"/>
          </p:nvPr>
        </p:nvSpPr>
        <p:spPr/>
        <p:txBody>
          <a:bodyPr/>
          <a:lstStyle/>
          <a:p>
            <a:fld id="{ACDDE1D6-9D4A-E84E-92B6-05E82772D45A}" type="slidenum">
              <a:rPr lang="en-GB" smtClean="0"/>
              <a:t>10</a:t>
            </a:fld>
            <a:endParaRPr lang="en-GB"/>
          </a:p>
        </p:txBody>
      </p:sp>
    </p:spTree>
    <p:extLst>
      <p:ext uri="{BB962C8B-B14F-4D97-AF65-F5344CB8AC3E}">
        <p14:creationId xmlns:p14="http://schemas.microsoft.com/office/powerpoint/2010/main" val="2366362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I left DWP last year, I said I’d come back and do a talk about structured content. And I haven’t yet – I’m still learning. But hopefully this’ll do in the meantime.</a:t>
            </a:r>
          </a:p>
        </p:txBody>
      </p:sp>
      <p:sp>
        <p:nvSpPr>
          <p:cNvPr id="4" name="Slide Number Placeholder 3"/>
          <p:cNvSpPr>
            <a:spLocks noGrp="1"/>
          </p:cNvSpPr>
          <p:nvPr>
            <p:ph type="sldNum" sz="quarter" idx="5"/>
          </p:nvPr>
        </p:nvSpPr>
        <p:spPr/>
        <p:txBody>
          <a:bodyPr/>
          <a:lstStyle/>
          <a:p>
            <a:fld id="{ACDDE1D6-9D4A-E84E-92B6-05E82772D45A}" type="slidenum">
              <a:rPr lang="en-GB" smtClean="0"/>
              <a:t>11</a:t>
            </a:fld>
            <a:endParaRPr lang="en-GB"/>
          </a:p>
        </p:txBody>
      </p:sp>
    </p:spTree>
    <p:extLst>
      <p:ext uri="{BB962C8B-B14F-4D97-AF65-F5344CB8AC3E}">
        <p14:creationId xmlns:p14="http://schemas.microsoft.com/office/powerpoint/2010/main" val="1835298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Carrie </a:t>
            </a:r>
            <a:r>
              <a:rPr lang="en-US" dirty="0" err="1"/>
              <a:t>Hane</a:t>
            </a:r>
            <a:r>
              <a:rPr lang="en-US" dirty="0"/>
              <a:t> – the queen of structured content, says this about it [read from screen].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Arial" panose="020B0604020202020204" pitchFamily="34" charset="0"/>
                <a:ea typeface="Calibri" panose="020F0502020204030204" pitchFamily="34" charset="0"/>
              </a:rPr>
              <a:t>What does that mean?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Arial" panose="020B060402020202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Arial" panose="020B0604020202020204" pitchFamily="34" charset="0"/>
                <a:ea typeface="Calibri" panose="020F0502020204030204" pitchFamily="34" charset="0"/>
              </a:rPr>
              <a:t>## 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Arial" panose="020B060402020202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Arial" panose="020B0604020202020204" pitchFamily="34" charset="0"/>
                <a:ea typeface="Calibri" panose="020F0502020204030204" pitchFamily="34" charset="0"/>
              </a:rPr>
              <a:t>Carrie </a:t>
            </a:r>
            <a:r>
              <a:rPr lang="en-GB" sz="1800" dirty="0" err="1">
                <a:effectLst/>
                <a:latin typeface="Arial" panose="020B0604020202020204" pitchFamily="34" charset="0"/>
                <a:ea typeface="Calibri" panose="020F0502020204030204" pitchFamily="34" charset="0"/>
              </a:rPr>
              <a:t>Hane</a:t>
            </a:r>
            <a:r>
              <a:rPr lang="en-GB" sz="1800" dirty="0">
                <a:effectLst/>
                <a:latin typeface="Arial" panose="020B0604020202020204" pitchFamily="34" charset="0"/>
                <a:ea typeface="Calibri" panose="020F0502020204030204" pitchFamily="34" charset="0"/>
              </a:rPr>
              <a:t> blog post for Gather Content (2022): https://gathercontent.com/blog/content-101-structured-content</a:t>
            </a:r>
          </a:p>
        </p:txBody>
      </p:sp>
      <p:sp>
        <p:nvSpPr>
          <p:cNvPr id="4" name="Slide Number Placeholder 3"/>
          <p:cNvSpPr>
            <a:spLocks noGrp="1"/>
          </p:cNvSpPr>
          <p:nvPr>
            <p:ph type="sldNum" sz="quarter" idx="5"/>
          </p:nvPr>
        </p:nvSpPr>
        <p:spPr/>
        <p:txBody>
          <a:bodyPr/>
          <a:lstStyle/>
          <a:p>
            <a:fld id="{5B7ADE0D-725D-464E-8172-92F84364DF64}" type="slidenum">
              <a:rPr lang="en-US" smtClean="0"/>
              <a:t>12</a:t>
            </a:fld>
            <a:endParaRPr lang="en-US"/>
          </a:p>
        </p:txBody>
      </p:sp>
    </p:spTree>
    <p:extLst>
      <p:ext uri="{BB962C8B-B14F-4D97-AF65-F5344CB8AC3E}">
        <p14:creationId xmlns:p14="http://schemas.microsoft.com/office/powerpoint/2010/main" val="32636859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my lower-level take, breaking it down a bit. In a way, structured content is the interface between content design, architecture and data professions. [Click 1] It’s treating content as a data structure – rather than some static text in a user interface, or thinking about flat content at the page level. It’s thinking about content at a more granular level and how it connects with things outside a user interface. [Click 2] it’s sharing knowledge with machines by building context with metadata, so they can do more heavy lifting. When humans interact with each other, we understand things about the environment and our circumstances that we don’t need to explicitly communicate. Machines do not have that context by default, we have to create it for them in a logical, structured way – through modelling. Once machines can recognise that context (programmatically), they can do things with content at scale that humans could never do by hand. [Click 3] And that’s why when we structure content, we do it for a purpose. </a:t>
            </a:r>
            <a:r>
              <a:rPr lang="en-US" dirty="0"/>
              <a:t>[[FIN]]</a:t>
            </a:r>
            <a:endParaRPr lang="en-GB" dirty="0"/>
          </a:p>
        </p:txBody>
      </p:sp>
      <p:sp>
        <p:nvSpPr>
          <p:cNvPr id="4" name="Slide Number Placeholder 3"/>
          <p:cNvSpPr>
            <a:spLocks noGrp="1"/>
          </p:cNvSpPr>
          <p:nvPr>
            <p:ph type="sldNum" sz="quarter" idx="5"/>
          </p:nvPr>
        </p:nvSpPr>
        <p:spPr/>
        <p:txBody>
          <a:bodyPr/>
          <a:lstStyle/>
          <a:p>
            <a:fld id="{ACDDE1D6-9D4A-E84E-92B6-05E82772D45A}" type="slidenum">
              <a:rPr lang="en-GB" smtClean="0"/>
              <a:t>13</a:t>
            </a:fld>
            <a:endParaRPr lang="en-GB"/>
          </a:p>
        </p:txBody>
      </p:sp>
    </p:spTree>
    <p:extLst>
      <p:ext uri="{BB962C8B-B14F-4D97-AF65-F5344CB8AC3E}">
        <p14:creationId xmlns:p14="http://schemas.microsoft.com/office/powerpoint/2010/main" val="3504936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18CAEC-E57B-4ECC-8C7D-8824B88726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429ADC-1AD4-EE66-F9C1-5F5A447AB4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2495ED-D8E9-E117-EAB7-3A61E4DDE75F}"/>
              </a:ext>
            </a:extLst>
          </p:cNvPr>
          <p:cNvSpPr>
            <a:spLocks noGrp="1"/>
          </p:cNvSpPr>
          <p:nvPr>
            <p:ph type="body" idx="1"/>
          </p:nvPr>
        </p:nvSpPr>
        <p:spPr/>
        <p:txBody>
          <a:bodyPr/>
          <a:lstStyle/>
          <a:p>
            <a:r>
              <a:rPr lang="en-US" dirty="0"/>
              <a:t>Hat tip to Paola </a:t>
            </a:r>
            <a:r>
              <a:rPr lang="en-US" dirty="0" err="1"/>
              <a:t>Roccuzzo</a:t>
            </a:r>
            <a:r>
              <a:rPr lang="en-US" dirty="0"/>
              <a:t>, formerly of GDS now at Foolproof, for this. </a:t>
            </a:r>
            <a:r>
              <a:rPr lang="en-GB" sz="1800" dirty="0">
                <a:effectLst/>
                <a:latin typeface="Arial" panose="020B0604020202020204" pitchFamily="34" charset="0"/>
                <a:ea typeface="Calibri" panose="020F0502020204030204" pitchFamily="34" charset="0"/>
              </a:rPr>
              <a:t>She gave a talk, way ahead of its time, at </a:t>
            </a:r>
            <a:r>
              <a:rPr lang="en-GB" sz="1800" dirty="0" err="1">
                <a:effectLst/>
                <a:latin typeface="Arial" panose="020B0604020202020204" pitchFamily="34" charset="0"/>
                <a:ea typeface="Calibri" panose="020F0502020204030204" pitchFamily="34" charset="0"/>
              </a:rPr>
              <a:t>ConCon</a:t>
            </a:r>
            <a:r>
              <a:rPr lang="en-GB" sz="1800" dirty="0">
                <a:effectLst/>
                <a:latin typeface="Arial" panose="020B0604020202020204" pitchFamily="34" charset="0"/>
                <a:ea typeface="Calibri" panose="020F0502020204030204" pitchFamily="34" charset="0"/>
              </a:rPr>
              <a:t> a few years ago. Asking now what structured content is – but what you’d want to structure content for.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Arial" panose="020B060402020202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Arial" panose="020B0604020202020204" pitchFamily="34" charset="0"/>
                <a:ea typeface="Calibri" panose="020F0502020204030204" pitchFamily="34" charset="0"/>
              </a:rPr>
              <a:t>## 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Arial" panose="020B060402020202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Arial" panose="020B0604020202020204" pitchFamily="34" charset="0"/>
                <a:ea typeface="Calibri" panose="020F0502020204030204" pitchFamily="34" charset="0"/>
              </a:rPr>
              <a:t>Paola </a:t>
            </a:r>
            <a:r>
              <a:rPr lang="en-GB" sz="1800" dirty="0" err="1">
                <a:effectLst/>
                <a:latin typeface="Arial" panose="020B0604020202020204" pitchFamily="34" charset="0"/>
                <a:ea typeface="Calibri" panose="020F0502020204030204" pitchFamily="34" charset="0"/>
              </a:rPr>
              <a:t>Roccuzzo’s</a:t>
            </a:r>
            <a:r>
              <a:rPr lang="en-GB" sz="1800" dirty="0">
                <a:effectLst/>
                <a:latin typeface="Arial" panose="020B0604020202020204" pitchFamily="34" charset="0"/>
                <a:ea typeface="Calibri" panose="020F0502020204030204" pitchFamily="34" charset="0"/>
              </a:rPr>
              <a:t> slides from her ConCon9 talk, ‘What do we talk about when we talk about structured content?</a:t>
            </a:r>
          </a:p>
        </p:txBody>
      </p:sp>
      <p:sp>
        <p:nvSpPr>
          <p:cNvPr id="4" name="Slide Number Placeholder 3">
            <a:extLst>
              <a:ext uri="{FF2B5EF4-FFF2-40B4-BE49-F238E27FC236}">
                <a16:creationId xmlns:a16="http://schemas.microsoft.com/office/drawing/2014/main" id="{610A8CDC-41EC-C112-993A-9998A79FDF7D}"/>
              </a:ext>
            </a:extLst>
          </p:cNvPr>
          <p:cNvSpPr>
            <a:spLocks noGrp="1"/>
          </p:cNvSpPr>
          <p:nvPr>
            <p:ph type="sldNum" sz="quarter" idx="5"/>
          </p:nvPr>
        </p:nvSpPr>
        <p:spPr/>
        <p:txBody>
          <a:bodyPr/>
          <a:lstStyle/>
          <a:p>
            <a:fld id="{5B7ADE0D-725D-464E-8172-92F84364DF64}" type="slidenum">
              <a:rPr lang="en-US" smtClean="0"/>
              <a:t>14</a:t>
            </a:fld>
            <a:endParaRPr lang="en-US"/>
          </a:p>
        </p:txBody>
      </p:sp>
    </p:spTree>
    <p:extLst>
      <p:ext uri="{BB962C8B-B14F-4D97-AF65-F5344CB8AC3E}">
        <p14:creationId xmlns:p14="http://schemas.microsoft.com/office/powerpoint/2010/main" val="4806168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building on what I’ve learned from Paola, these are some use cases: [Click 1] Structuring content for presentation, at its most basic level, is something we do all the time. Using HTML, CSS and Markdown/</a:t>
            </a:r>
            <a:r>
              <a:rPr lang="en-GB" dirty="0" err="1"/>
              <a:t>Govspeak</a:t>
            </a:r>
            <a:r>
              <a:rPr lang="en-GB" dirty="0"/>
              <a:t>, we mark up text to tell a machine how to present it – to specify heading levels, or bulleted and numbered lists, for example.</a:t>
            </a:r>
          </a:p>
          <a:p>
            <a:endParaRPr lang="en-GB" dirty="0"/>
          </a:p>
          <a:p>
            <a:r>
              <a:rPr lang="en-GB" dirty="0"/>
              <a:t>[Click 2] You can structure content for findability. You know when you see a ‘rich snippet’ in Google search results, which mean you don’t have to go to a website to get the information you need? That’s done by marking up the code with Schema.org attributes to code – to tell Google what content type it is, so it knows to serve it to users in the right context. </a:t>
            </a:r>
          </a:p>
          <a:p>
            <a:endParaRPr lang="en-GB" dirty="0"/>
          </a:p>
          <a:p>
            <a:r>
              <a:rPr lang="en-GB" dirty="0"/>
              <a:t>[Click 3] Localisation – making content available in different languages, like Welsh. </a:t>
            </a:r>
          </a:p>
          <a:p>
            <a:endParaRPr lang="en-GB" dirty="0"/>
          </a:p>
          <a:p>
            <a:r>
              <a:rPr lang="en-GB" dirty="0"/>
              <a:t>[Click 4] Personalisation – tailoring content so it’s relevant to people’s interests or circumstances, based on data they provide or we infer, instead of taking a one-size-fits-all approach (like GOV.UK).</a:t>
            </a:r>
          </a:p>
          <a:p>
            <a:endParaRPr lang="en-GB" dirty="0"/>
          </a:p>
          <a:p>
            <a:r>
              <a:rPr lang="en-GB" dirty="0"/>
              <a:t>[Click 5] We might structure it for analysis. Say we’re carrying out a content audit for a specific purpose, what are the audit criteria we’re using – what’s the metadata we’ll add to the content, to enable our analysis? </a:t>
            </a:r>
          </a:p>
          <a:p>
            <a:endParaRPr lang="en-GB" dirty="0"/>
          </a:p>
          <a:p>
            <a:r>
              <a:rPr lang="en-GB" dirty="0"/>
              <a:t>[Click 6] And we might structure it for better content management. How do we organise content from different channels, in different CMSs? How do we see if it fits with other content, so we can get rid of duplication and conflicting sources of truth. </a:t>
            </a:r>
          </a:p>
          <a:p>
            <a:endParaRPr lang="en-GB" dirty="0"/>
          </a:p>
          <a:p>
            <a:r>
              <a:rPr lang="en-GB" dirty="0"/>
              <a:t>[Click 7] Structuring for analysis and content management are crucial foundations for all the other use cases. And this is where a robust content inventory comes in, for carrying out content audits. </a:t>
            </a:r>
            <a:r>
              <a:rPr lang="en-US" dirty="0"/>
              <a:t>[[FIN]]</a:t>
            </a:r>
            <a:endParaRPr lang="en-GB" dirty="0"/>
          </a:p>
        </p:txBody>
      </p:sp>
      <p:sp>
        <p:nvSpPr>
          <p:cNvPr id="4" name="Slide Number Placeholder 3"/>
          <p:cNvSpPr>
            <a:spLocks noGrp="1"/>
          </p:cNvSpPr>
          <p:nvPr>
            <p:ph type="sldNum" sz="quarter" idx="5"/>
          </p:nvPr>
        </p:nvSpPr>
        <p:spPr/>
        <p:txBody>
          <a:bodyPr/>
          <a:lstStyle/>
          <a:p>
            <a:fld id="{ACDDE1D6-9D4A-E84E-92B6-05E82772D45A}" type="slidenum">
              <a:rPr lang="en-GB" smtClean="0"/>
              <a:t>15</a:t>
            </a:fld>
            <a:endParaRPr lang="en-GB"/>
          </a:p>
        </p:txBody>
      </p:sp>
    </p:spTree>
    <p:extLst>
      <p:ext uri="{BB962C8B-B14F-4D97-AF65-F5344CB8AC3E}">
        <p14:creationId xmlns:p14="http://schemas.microsoft.com/office/powerpoint/2010/main" val="2243603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F17CF-5285-4774-DFE1-F654DFC045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7A37E6-BD5A-C879-7356-90017AEF42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0A0115-7B42-838D-62EC-2561B4F6F87D}"/>
              </a:ext>
            </a:extLst>
          </p:cNvPr>
          <p:cNvSpPr>
            <a:spLocks noGrp="1"/>
          </p:cNvSpPr>
          <p:nvPr>
            <p:ph type="body" idx="1"/>
          </p:nvPr>
        </p:nvSpPr>
        <p:spPr/>
        <p:txBody>
          <a:bodyPr/>
          <a:lstStyle/>
          <a:p>
            <a:r>
              <a:rPr lang="en-GB" dirty="0"/>
              <a:t>What is a content audit? I’m sure we all have an idea, but let’s get a working definition.</a:t>
            </a:r>
          </a:p>
        </p:txBody>
      </p:sp>
      <p:sp>
        <p:nvSpPr>
          <p:cNvPr id="4" name="Slide Number Placeholder 3">
            <a:extLst>
              <a:ext uri="{FF2B5EF4-FFF2-40B4-BE49-F238E27FC236}">
                <a16:creationId xmlns:a16="http://schemas.microsoft.com/office/drawing/2014/main" id="{FC7C8A9F-D905-4839-D10E-3A829E868FE3}"/>
              </a:ext>
            </a:extLst>
          </p:cNvPr>
          <p:cNvSpPr>
            <a:spLocks noGrp="1"/>
          </p:cNvSpPr>
          <p:nvPr>
            <p:ph type="sldNum" sz="quarter" idx="5"/>
          </p:nvPr>
        </p:nvSpPr>
        <p:spPr/>
        <p:txBody>
          <a:bodyPr/>
          <a:lstStyle/>
          <a:p>
            <a:fld id="{ACDDE1D6-9D4A-E84E-92B6-05E82772D45A}" type="slidenum">
              <a:rPr lang="en-GB" smtClean="0"/>
              <a:t>16</a:t>
            </a:fld>
            <a:endParaRPr lang="en-GB"/>
          </a:p>
        </p:txBody>
      </p:sp>
    </p:spTree>
    <p:extLst>
      <p:ext uri="{BB962C8B-B14F-4D97-AF65-F5344CB8AC3E}">
        <p14:creationId xmlns:p14="http://schemas.microsoft.com/office/powerpoint/2010/main" val="7609115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439AB-7513-E791-365B-12E54202D4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117AE8-A558-3D7C-F89C-485ECA18B9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0056B5-9C29-5C07-6328-9876E19F6FD9}"/>
              </a:ext>
            </a:extLst>
          </p:cNvPr>
          <p:cNvSpPr>
            <a:spLocks noGrp="1"/>
          </p:cNvSpPr>
          <p:nvPr>
            <p:ph type="body" idx="1"/>
          </p:nvPr>
        </p:nvSpPr>
        <p:spPr/>
        <p:txBody>
          <a:bodyPr/>
          <a:lstStyle/>
          <a:p>
            <a:r>
              <a:rPr lang="en-GB" dirty="0"/>
              <a:t>Paula says it’s [read from screen].</a:t>
            </a:r>
          </a:p>
          <a:p>
            <a:endParaRPr lang="en-GB" dirty="0"/>
          </a:p>
          <a:p>
            <a:r>
              <a:rPr lang="en-GB" dirty="0"/>
              <a:t>Remember the ‘strategic priorities’ from the third slide? That might give us our business goals. The user needs that GDS has told us to gather, collect and store – they might be our user goals.</a:t>
            </a:r>
          </a:p>
          <a:p>
            <a:endParaRPr lang="en-GB" sz="1800" dirty="0">
              <a:effectLst/>
              <a:latin typeface="Arial" panose="020B0604020202020204" pitchFamily="34" charset="0"/>
              <a:ea typeface="Calibri" panose="020F0502020204030204" pitchFamily="34" charset="0"/>
            </a:endParaRPr>
          </a:p>
          <a:p>
            <a:r>
              <a:rPr lang="en-GB" sz="1800" dirty="0">
                <a:effectLst/>
                <a:latin typeface="Arial" panose="020B0604020202020204" pitchFamily="34" charset="0"/>
                <a:ea typeface="Calibri" panose="020F0502020204030204" pitchFamily="34" charset="0"/>
              </a:rPr>
              <a:t>You might audit for effectiveness, structure, alignment across channels. You might want to see if content is fit for a specific purpose, such as the training data for a generative AI tool. </a:t>
            </a:r>
          </a:p>
          <a:p>
            <a:endParaRPr lang="en-GB" sz="1800" dirty="0">
              <a:effectLst/>
              <a:latin typeface="Arial" panose="020B0604020202020204" pitchFamily="34" charset="0"/>
              <a:ea typeface="Calibri" panose="020F0502020204030204" pitchFamily="34" charset="0"/>
            </a:endParaRPr>
          </a:p>
          <a:p>
            <a:r>
              <a:rPr lang="en-GB" sz="1800" dirty="0">
                <a:effectLst/>
                <a:latin typeface="Arial" panose="020B0604020202020204" pitchFamily="34" charset="0"/>
                <a:ea typeface="Calibri" panose="020F0502020204030204" pitchFamily="34" charset="0"/>
              </a:rPr>
              <a:t>How do you get the body of content, from which to do your audit? And what’s the tool you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Arial" panose="020B060402020202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Arial" panose="020B0604020202020204" pitchFamily="34" charset="0"/>
                <a:ea typeface="Calibri" panose="020F0502020204030204" pitchFamily="34" charset="0"/>
              </a:rPr>
              <a:t>## 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Arial" panose="020B060402020202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Arial" panose="020B0604020202020204" pitchFamily="34" charset="0"/>
                <a:ea typeface="Calibri" panose="020F0502020204030204" pitchFamily="34" charset="0"/>
              </a:rPr>
              <a:t>Content Audits and Inventories, 2</a:t>
            </a:r>
            <a:r>
              <a:rPr lang="en-GB" sz="1800" baseline="30000" dirty="0">
                <a:effectLst/>
                <a:latin typeface="Arial" panose="020B0604020202020204" pitchFamily="34" charset="0"/>
                <a:ea typeface="Calibri" panose="020F0502020204030204" pitchFamily="34" charset="0"/>
              </a:rPr>
              <a:t>nd</a:t>
            </a:r>
            <a:r>
              <a:rPr lang="en-GB" sz="1800" dirty="0">
                <a:effectLst/>
                <a:latin typeface="Arial" panose="020B0604020202020204" pitchFamily="34" charset="0"/>
                <a:ea typeface="Calibri" panose="020F0502020204030204" pitchFamily="34" charset="0"/>
              </a:rPr>
              <a:t> </a:t>
            </a:r>
            <a:r>
              <a:rPr lang="en-GB" sz="1800" dirty="0" err="1">
                <a:effectLst/>
                <a:latin typeface="Arial" panose="020B0604020202020204" pitchFamily="34" charset="0"/>
                <a:ea typeface="Calibri" panose="020F0502020204030204" pitchFamily="34" charset="0"/>
              </a:rPr>
              <a:t>edtition</a:t>
            </a:r>
            <a:r>
              <a:rPr lang="en-GB" sz="1800" dirty="0">
                <a:effectLst/>
                <a:latin typeface="Arial" panose="020B0604020202020204" pitchFamily="34" charset="0"/>
                <a:ea typeface="Calibri" panose="020F0502020204030204" pitchFamily="34" charset="0"/>
              </a:rPr>
              <a:t>. P Ladenburg Land (2023:xvii).</a:t>
            </a:r>
          </a:p>
        </p:txBody>
      </p:sp>
      <p:sp>
        <p:nvSpPr>
          <p:cNvPr id="4" name="Slide Number Placeholder 3">
            <a:extLst>
              <a:ext uri="{FF2B5EF4-FFF2-40B4-BE49-F238E27FC236}">
                <a16:creationId xmlns:a16="http://schemas.microsoft.com/office/drawing/2014/main" id="{6F5F5CBD-A2A4-8B5B-1697-53001A957A72}"/>
              </a:ext>
            </a:extLst>
          </p:cNvPr>
          <p:cNvSpPr>
            <a:spLocks noGrp="1"/>
          </p:cNvSpPr>
          <p:nvPr>
            <p:ph type="sldNum" sz="quarter" idx="5"/>
          </p:nvPr>
        </p:nvSpPr>
        <p:spPr/>
        <p:txBody>
          <a:bodyPr/>
          <a:lstStyle/>
          <a:p>
            <a:fld id="{5B7ADE0D-725D-464E-8172-92F84364DF64}" type="slidenum">
              <a:rPr lang="en-US" smtClean="0"/>
              <a:t>17</a:t>
            </a:fld>
            <a:endParaRPr lang="en-US"/>
          </a:p>
        </p:txBody>
      </p:sp>
    </p:spTree>
    <p:extLst>
      <p:ext uri="{BB962C8B-B14F-4D97-AF65-F5344CB8AC3E}">
        <p14:creationId xmlns:p14="http://schemas.microsoft.com/office/powerpoint/2010/main" val="20895155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3BE65-D5D1-8F7F-4D48-84EE9C7A69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38C96D-4CF9-90C4-9478-04CECD6928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89DA31-2998-AA7A-3F8A-F6C45BDF6796}"/>
              </a:ext>
            </a:extLst>
          </p:cNvPr>
          <p:cNvSpPr>
            <a:spLocks noGrp="1"/>
          </p:cNvSpPr>
          <p:nvPr>
            <p:ph type="body" idx="1"/>
          </p:nvPr>
        </p:nvSpPr>
        <p:spPr/>
        <p:txBody>
          <a:bodyPr/>
          <a:lstStyle/>
          <a:p>
            <a:r>
              <a:rPr lang="en-GB" dirty="0"/>
              <a:t>That’s where a content inventory comes in. Paula says it’s [read from screen].</a:t>
            </a:r>
          </a:p>
          <a:p>
            <a:endParaRPr lang="en-GB" dirty="0"/>
          </a:p>
          <a:p>
            <a:r>
              <a:rPr lang="en-GB" dirty="0"/>
              <a:t>I don’t know about you, but audits I’ve done in the past are “once and done”. You spend a load of time identifying the content for audit. And once you’ve completed it, the audit outputs get buried in a folder somewhere.</a:t>
            </a:r>
          </a:p>
          <a:p>
            <a:endParaRPr lang="en-GB" sz="1800" dirty="0">
              <a:effectLst/>
              <a:latin typeface="Arial" panose="020B0604020202020204" pitchFamily="34" charset="0"/>
              <a:ea typeface="Calibri" panose="020F0502020204030204" pitchFamily="34" charset="0"/>
            </a:endParaRPr>
          </a:p>
          <a:p>
            <a:r>
              <a:rPr lang="en-GB" sz="1800" dirty="0">
                <a:effectLst/>
                <a:latin typeface="Arial" panose="020B0604020202020204" pitchFamily="34" charset="0"/>
                <a:ea typeface="Calibri" panose="020F0502020204030204" pitchFamily="34" charset="0"/>
              </a:rPr>
              <a:t>But if the outputs of your audit are evergreen – producing useful information about the content to use for other purposes – you can keep your audit criteria as metadata in your inventory. It might help with your next audit. So what we’re doing at DBT is creating an inventory as a single-source-of-truth for information about our content, from which we can do rolling audits as needed. And I have a few use cases to show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Arial" panose="020B060402020202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Arial" panose="020B0604020202020204" pitchFamily="34" charset="0"/>
                <a:ea typeface="Calibri" panose="020F0502020204030204" pitchFamily="34" charset="0"/>
              </a:rPr>
              <a:t>## 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Arial" panose="020B060402020202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Arial" panose="020B0604020202020204" pitchFamily="34" charset="0"/>
                <a:ea typeface="Calibri" panose="020F0502020204030204" pitchFamily="34" charset="0"/>
              </a:rPr>
              <a:t>Content Audits and Inventories, 2</a:t>
            </a:r>
            <a:r>
              <a:rPr lang="en-GB" sz="1800" baseline="30000" dirty="0">
                <a:effectLst/>
                <a:latin typeface="Arial" panose="020B0604020202020204" pitchFamily="34" charset="0"/>
                <a:ea typeface="Calibri" panose="020F0502020204030204" pitchFamily="34" charset="0"/>
              </a:rPr>
              <a:t>nd</a:t>
            </a:r>
            <a:r>
              <a:rPr lang="en-GB" sz="1800" dirty="0">
                <a:effectLst/>
                <a:latin typeface="Arial" panose="020B0604020202020204" pitchFamily="34" charset="0"/>
                <a:ea typeface="Calibri" panose="020F0502020204030204" pitchFamily="34" charset="0"/>
              </a:rPr>
              <a:t> edition. P Ladenburg Land (2023:xvi).</a:t>
            </a:r>
          </a:p>
        </p:txBody>
      </p:sp>
      <p:sp>
        <p:nvSpPr>
          <p:cNvPr id="4" name="Slide Number Placeholder 3">
            <a:extLst>
              <a:ext uri="{FF2B5EF4-FFF2-40B4-BE49-F238E27FC236}">
                <a16:creationId xmlns:a16="http://schemas.microsoft.com/office/drawing/2014/main" id="{E85E20F7-5527-F2CF-F4F7-FF53AE5CF4FF}"/>
              </a:ext>
            </a:extLst>
          </p:cNvPr>
          <p:cNvSpPr>
            <a:spLocks noGrp="1"/>
          </p:cNvSpPr>
          <p:nvPr>
            <p:ph type="sldNum" sz="quarter" idx="5"/>
          </p:nvPr>
        </p:nvSpPr>
        <p:spPr/>
        <p:txBody>
          <a:bodyPr/>
          <a:lstStyle/>
          <a:p>
            <a:fld id="{5B7ADE0D-725D-464E-8172-92F84364DF64}" type="slidenum">
              <a:rPr lang="en-US" smtClean="0"/>
              <a:t>18</a:t>
            </a:fld>
            <a:endParaRPr lang="en-US"/>
          </a:p>
        </p:txBody>
      </p:sp>
    </p:spTree>
    <p:extLst>
      <p:ext uri="{BB962C8B-B14F-4D97-AF65-F5344CB8AC3E}">
        <p14:creationId xmlns:p14="http://schemas.microsoft.com/office/powerpoint/2010/main" val="1829419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A4307-B932-6F39-F5BA-1EEFF64401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92E13C-1492-FEE6-E46B-970B3EB339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F90B09-7CDE-A685-234C-423657E0D22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t>Last year, there were some machinery of government changes that saw the business bits of BEIS (the former Department of Business, Energy and Industrial Strategy) merge with the Department for International Trade, to form DBT. We inherited all the business content on GOV.UK from BEIS, but none of its digital staff. So our first task was to take stock and ensure quality.</a:t>
            </a:r>
            <a:r>
              <a:rPr lang="en-US" dirty="0"/>
              <a:t> We needed to know: What content is there, who owns it, and how do we start supporting them – whilst also making sure it meets our content standards, and (longer-term) there is minimal waste in the production process and content life cycle.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do this, we spun up a content inventory, defined a working taxonomy so we could ‘tag’ content with meaningful things – like ownership, quality measures and workflow – and then began a rolling content audit of the content owned by different directorates in BEIS, to support our discovery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Normally, content designers use spreadsheets for this kind of thing. But they’re hard to scale and not very flexible. So we needed a solution fit for purpose. The challenge is that there are no existing tools in our stable that support ownership, governance and workflow. We have many CMSs, but they’re all purpose-specific – and none let you manage your entire content estate in a holistic way. But we did have SharePoint Lists at our disposal. Let me give you a demo of how we used that and integrated it with DBT’s data infrastructure.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[Tab 1] This is the ex-BEIS content inventory. It has around 800 items (or pages) in it. It looks like an online spreadsheet, but [Tab 2] you can reframe it as a Kanban board to manage your workflow, using one of the columns. [Tab 3] This is the form view, for individual content items. Here we have a section for ownership – a lookup from a stakeholder list, and drop-downs for the ex-BEIS group and directorate it belongs to. Along with sections for workflow, the content data we got from the GOV.UK CMS, purpose of the content and a quality audit. [GOV.UK section] The weakness of this approach is that the content data we exported from GOV.UK as a starting point for this inventory, went out of data as soon as we exported it. So we have conflicting sources of truth. But I’ll show you how we’re tackling that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[Tab 4] This is my </a:t>
            </a:r>
            <a:r>
              <a:rPr lang="en-US" dirty="0" err="1"/>
              <a:t>favourite</a:t>
            </a:r>
            <a:r>
              <a:rPr lang="en-US" dirty="0"/>
              <a:t> thing about DBT, Data Workspace. It’s a central data catalogue, where you publish datasets in a way that meets agreed data standards and governance, and use them to create reports with built-in visualization tools. One of the reason it’s great is it has UCD teams working on it. You can publish a SharePoint list as a dataset [Tab 5] and then we used it to create an analysis report. Which, amongst other things, means we can provide high-level insight to our senior leaders. Including [go to ‘content owners’ tab] who our biggest customers are from ex-BEIS, so we can tailor our support model. I think Data Workspace is unique to DBT, but you could do something similar with Power BI or whatever data visualization tools you use (given support from data analysts). [[FIN]]</a:t>
            </a:r>
          </a:p>
        </p:txBody>
      </p:sp>
      <p:sp>
        <p:nvSpPr>
          <p:cNvPr id="4" name="Slide Number Placeholder 3">
            <a:extLst>
              <a:ext uri="{FF2B5EF4-FFF2-40B4-BE49-F238E27FC236}">
                <a16:creationId xmlns:a16="http://schemas.microsoft.com/office/drawing/2014/main" id="{A9A8D399-DB47-5CAE-5976-CE940816DE97}"/>
              </a:ext>
            </a:extLst>
          </p:cNvPr>
          <p:cNvSpPr>
            <a:spLocks noGrp="1"/>
          </p:cNvSpPr>
          <p:nvPr>
            <p:ph type="sldNum" sz="quarter" idx="5"/>
          </p:nvPr>
        </p:nvSpPr>
        <p:spPr/>
        <p:txBody>
          <a:bodyPr/>
          <a:lstStyle/>
          <a:p>
            <a:fld id="{ACDDE1D6-9D4A-E84E-92B6-05E82772D45A}" type="slidenum">
              <a:rPr lang="en-GB" smtClean="0"/>
              <a:t>19</a:t>
            </a:fld>
            <a:endParaRPr lang="en-GB"/>
          </a:p>
        </p:txBody>
      </p:sp>
    </p:spTree>
    <p:extLst>
      <p:ext uri="{BB962C8B-B14F-4D97-AF65-F5344CB8AC3E}">
        <p14:creationId xmlns:p14="http://schemas.microsoft.com/office/powerpoint/2010/main" val="697034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deck has a Creative Commons license, so you can use it and share it. The license is called ‘Attribution-</a:t>
            </a:r>
            <a:r>
              <a:rPr lang="en-US" dirty="0" err="1"/>
              <a:t>ShareAlike</a:t>
            </a:r>
            <a:r>
              <a:rPr lang="en-US" dirty="0"/>
              <a:t> 4.0 International’.</a:t>
            </a:r>
          </a:p>
          <a:p>
            <a:endParaRPr lang="en-US" dirty="0"/>
          </a:p>
          <a:p>
            <a:r>
              <a:rPr lang="en-US" dirty="0"/>
              <a:t>It means you can adapt and share this work for your own purposes – as long as you credit the author (Dan Howarth) and add this license so others can share your work, too.</a:t>
            </a:r>
          </a:p>
          <a:p>
            <a:endParaRPr lang="en-US" dirty="0"/>
          </a:p>
          <a:p>
            <a:r>
              <a:rPr lang="en-US" dirty="0"/>
              <a:t>Full details of the license are at: https://</a:t>
            </a:r>
            <a:r>
              <a:rPr lang="en-US" dirty="0" err="1"/>
              <a:t>creativecommons.org</a:t>
            </a:r>
            <a:r>
              <a:rPr lang="en-US" dirty="0"/>
              <a:t>/licenses/by-</a:t>
            </a:r>
            <a:r>
              <a:rPr lang="en-US" dirty="0" err="1"/>
              <a:t>sa</a:t>
            </a:r>
            <a:r>
              <a:rPr lang="en-US" dirty="0"/>
              <a:t>/4.0/ </a:t>
            </a:r>
          </a:p>
          <a:p>
            <a:endParaRPr lang="en-US" dirty="0"/>
          </a:p>
          <a:p>
            <a:r>
              <a:rPr lang="en-US" dirty="0"/>
              <a:t> </a:t>
            </a:r>
          </a:p>
        </p:txBody>
      </p:sp>
      <p:sp>
        <p:nvSpPr>
          <p:cNvPr id="4" name="Slide Number Placeholder 3"/>
          <p:cNvSpPr>
            <a:spLocks noGrp="1"/>
          </p:cNvSpPr>
          <p:nvPr>
            <p:ph type="sldNum" sz="quarter" idx="5"/>
          </p:nvPr>
        </p:nvSpPr>
        <p:spPr/>
        <p:txBody>
          <a:bodyPr/>
          <a:lstStyle/>
          <a:p>
            <a:fld id="{5B7ADE0D-725D-464E-8172-92F84364DF64}" type="slidenum">
              <a:rPr lang="en-US" smtClean="0"/>
              <a:t>2</a:t>
            </a:fld>
            <a:endParaRPr lang="en-US"/>
          </a:p>
        </p:txBody>
      </p:sp>
    </p:spTree>
    <p:extLst>
      <p:ext uri="{BB962C8B-B14F-4D97-AF65-F5344CB8AC3E}">
        <p14:creationId xmlns:p14="http://schemas.microsoft.com/office/powerpoint/2010/main" val="31214638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immediately noticed that BEIS had published lots of stuff that didn’t meet our content and accessibility standards. But this is unsurprising, given the reactive nature of work in our own Live Services team – where we often receive massive documents at very short notice, that have already been through drawn-out approval processes within directorates and with cross-gov stakeholders like No. 10 – before a content designer sees them. We can’t just say “no” to publishing this stuff, and fixing the process requires changing the culture of the department, which will take time. [Click 1] So we’re implementing ways to identify, record and remediate content debt., including accessibility issues.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Content debt is the same as technical debt. It enables teams to release quickly, get quick wins, and push bigger problems back into the backlog to fix later. It can be a useful tool if used wisely -- if it’s deliberate and prudent. But if not, it piles up and drags us down. Content debt is less visible but more insidious than tech debt. It breaks consistency and coherence, and passes problems onto users. If users cannot get what they need or do what government wants them to do, policy intent and other business requirements do not get met. It’s a huge problem – but is hidden when we don’t measure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[Tab 5 – go to ‘content debt’ tab] Going back to the analysis report. We did a high-level accessibility audit and found that nearly 2 thirds of the ex-BEIS content does not meet the accessibility regulations. It’s mainly document attachments like PDFs, that might’ve passed an automated accessibility check, but don’t stand up to manual testing. For example, most charts in research and analysis reports don’t have accessible </a:t>
            </a:r>
            <a:r>
              <a:rPr lang="en-US" dirty="0" err="1"/>
              <a:t>colour</a:t>
            </a:r>
            <a:r>
              <a:rPr lang="en-US" dirty="0"/>
              <a:t> contrast. This isn’t only ex-BEIS content – it applies to DBT-wide content on GOV.UK too. Having this report meant we could raise the issue to senior management, get advice from DBT lawyers on the legal risk to the department, and now we’re coordinating a more in-depth audit with external specialists, the Digital Accessibility Centre (DAC). [[NEXT]]</a:t>
            </a:r>
          </a:p>
          <a:p>
            <a:endParaRPr lang="en-US" dirty="0"/>
          </a:p>
          <a:p>
            <a:endParaRPr lang="en-GB" dirty="0"/>
          </a:p>
        </p:txBody>
      </p:sp>
      <p:sp>
        <p:nvSpPr>
          <p:cNvPr id="4" name="Slide Number Placeholder 3"/>
          <p:cNvSpPr>
            <a:spLocks noGrp="1"/>
          </p:cNvSpPr>
          <p:nvPr>
            <p:ph type="sldNum" sz="quarter" idx="5"/>
          </p:nvPr>
        </p:nvSpPr>
        <p:spPr/>
        <p:txBody>
          <a:bodyPr/>
          <a:lstStyle/>
          <a:p>
            <a:fld id="{ACDDE1D6-9D4A-E84E-92B6-05E82772D45A}" type="slidenum">
              <a:rPr lang="en-GB" smtClean="0"/>
              <a:t>20</a:t>
            </a:fld>
            <a:endParaRPr lang="en-GB"/>
          </a:p>
        </p:txBody>
      </p:sp>
    </p:spTree>
    <p:extLst>
      <p:ext uri="{BB962C8B-B14F-4D97-AF65-F5344CB8AC3E}">
        <p14:creationId xmlns:p14="http://schemas.microsoft.com/office/powerpoint/2010/main" val="567876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third way we’re using the content inventory is to help us start measuring the performance of content, and retire old stuff when it’s no longer relevant. We publish lots of content on GOV.UK but rarely unpublish anything. Which makes it harder for users to find what they need, and also costs government money to continue hosting and supporting it.</a:t>
            </a:r>
          </a:p>
          <a:p>
            <a:endParaRPr lang="en-GB" dirty="0"/>
          </a:p>
          <a:p>
            <a:r>
              <a:rPr lang="en-GB" dirty="0"/>
              <a:t>[Click 1] Our solution is to be clear on the purpose of content, document user needs and policy intent in the inventory, and work out how to measure them. To do that, we need to work closely with our performance analysts. And we’re looking to devise and implement a performance framework for content. [[FIN]]</a:t>
            </a:r>
          </a:p>
          <a:p>
            <a:endParaRPr lang="en-GB" dirty="0"/>
          </a:p>
        </p:txBody>
      </p:sp>
      <p:sp>
        <p:nvSpPr>
          <p:cNvPr id="4" name="Slide Number Placeholder 3"/>
          <p:cNvSpPr>
            <a:spLocks noGrp="1"/>
          </p:cNvSpPr>
          <p:nvPr>
            <p:ph type="sldNum" sz="quarter" idx="5"/>
          </p:nvPr>
        </p:nvSpPr>
        <p:spPr/>
        <p:txBody>
          <a:bodyPr/>
          <a:lstStyle/>
          <a:p>
            <a:fld id="{ACDDE1D6-9D4A-E84E-92B6-05E82772D45A}" type="slidenum">
              <a:rPr lang="en-GB" smtClean="0"/>
              <a:t>21</a:t>
            </a:fld>
            <a:endParaRPr lang="en-GB"/>
          </a:p>
        </p:txBody>
      </p:sp>
    </p:spTree>
    <p:extLst>
      <p:ext uri="{BB962C8B-B14F-4D97-AF65-F5344CB8AC3E}">
        <p14:creationId xmlns:p14="http://schemas.microsoft.com/office/powerpoint/2010/main" val="22150809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aside. Last year, GDS retired Maslow -- its cross-gov database of the user needs behind GOV.UK content. When announcing this, they messaged all GOV.UK content leads to say: [read from screen]. So it’s up to us to get creative.</a:t>
            </a:r>
          </a:p>
        </p:txBody>
      </p:sp>
      <p:sp>
        <p:nvSpPr>
          <p:cNvPr id="4" name="Slide Number Placeholder 3"/>
          <p:cNvSpPr>
            <a:spLocks noGrp="1"/>
          </p:cNvSpPr>
          <p:nvPr>
            <p:ph type="sldNum" sz="quarter" idx="5"/>
          </p:nvPr>
        </p:nvSpPr>
        <p:spPr/>
        <p:txBody>
          <a:bodyPr/>
          <a:lstStyle/>
          <a:p>
            <a:fld id="{ACDDE1D6-9D4A-E84E-92B6-05E82772D45A}" type="slidenum">
              <a:rPr lang="en-GB" smtClean="0"/>
              <a:t>22</a:t>
            </a:fld>
            <a:endParaRPr lang="en-GB"/>
          </a:p>
        </p:txBody>
      </p:sp>
    </p:spTree>
    <p:extLst>
      <p:ext uri="{BB962C8B-B14F-4D97-AF65-F5344CB8AC3E}">
        <p14:creationId xmlns:p14="http://schemas.microsoft.com/office/powerpoint/2010/main" val="28779880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Hot take alert… We need to talk about what [click 1] writer, </a:t>
            </a:r>
            <a:r>
              <a:rPr lang="en-GB"/>
              <a:t>Cory Doctorow, </a:t>
            </a:r>
            <a:r>
              <a:rPr lang="en-GB" dirty="0"/>
              <a:t>calls the </a:t>
            </a:r>
            <a:r>
              <a:rPr lang="en-GB" dirty="0" err="1"/>
              <a:t>enshittification</a:t>
            </a:r>
            <a:r>
              <a:rPr lang="en-GB" dirty="0"/>
              <a:t> of the internet, and the role of government.</a:t>
            </a:r>
          </a:p>
          <a:p>
            <a:endParaRPr lang="en-GB" dirty="0"/>
          </a:p>
          <a:p>
            <a:r>
              <a:rPr lang="en-GB" dirty="0"/>
              <a:t>Doctorow coined this term to describe the decay of platforms like Facebook, Twitter and Reddit, as they go from first being good to their users; then abuse their users in favour of their business customers; then abuse their business customers to claw back value for themselves. And then they die – or not, because platforms have almost fully colonised the internet. </a:t>
            </a:r>
            <a:r>
              <a:rPr lang="en-GB" dirty="0" err="1"/>
              <a:t>Enshittification</a:t>
            </a:r>
            <a:r>
              <a:rPr lang="en-GB" dirty="0"/>
              <a:t> was the American Dialect Society’s ‘word of the year’ in 2023, and Doctorow recently updated it when he gave this year’s Marshall McLuhan lecture, to say it’s coming for absolutely everything. </a:t>
            </a:r>
          </a:p>
          <a:p>
            <a:endParaRPr lang="en-GB" dirty="0"/>
          </a:p>
          <a:p>
            <a:r>
              <a:rPr lang="en-GB" dirty="0"/>
              <a:t>## References</a:t>
            </a:r>
          </a:p>
          <a:p>
            <a:endParaRPr lang="en-GB" dirty="0"/>
          </a:p>
          <a:p>
            <a:r>
              <a:rPr lang="en-GB" dirty="0"/>
              <a:t>Cory Doctorow’s article in the FT, 8/2/24, adapted from his Marshall McLuhan lecture in </a:t>
            </a:r>
            <a:r>
              <a:rPr lang="en-GB" dirty="0" err="1"/>
              <a:t>jan</a:t>
            </a:r>
            <a:r>
              <a:rPr lang="en-GB" dirty="0"/>
              <a:t> 2024: https://www.ft.com/content/6fb1602d-a08b-4a8c-bac0-047b7d64aba5</a:t>
            </a:r>
          </a:p>
          <a:p>
            <a:endParaRPr lang="en-GB" dirty="0"/>
          </a:p>
          <a:p>
            <a:r>
              <a:rPr lang="en-GB" dirty="0"/>
              <a:t>Image of Cory Doctorow, from his Wikipedia page: https://en.wikipedia.org/wiki/Cory_Doctorow</a:t>
            </a:r>
          </a:p>
        </p:txBody>
      </p:sp>
      <p:sp>
        <p:nvSpPr>
          <p:cNvPr id="4" name="Slide Number Placeholder 3"/>
          <p:cNvSpPr>
            <a:spLocks noGrp="1"/>
          </p:cNvSpPr>
          <p:nvPr>
            <p:ph type="sldNum" sz="quarter" idx="5"/>
          </p:nvPr>
        </p:nvSpPr>
        <p:spPr/>
        <p:txBody>
          <a:bodyPr/>
          <a:lstStyle/>
          <a:p>
            <a:fld id="{ACDDE1D6-9D4A-E84E-92B6-05E82772D45A}" type="slidenum">
              <a:rPr lang="en-GB" smtClean="0"/>
              <a:t>23</a:t>
            </a:fld>
            <a:endParaRPr lang="en-GB"/>
          </a:p>
        </p:txBody>
      </p:sp>
    </p:spTree>
    <p:extLst>
      <p:ext uri="{BB962C8B-B14F-4D97-AF65-F5344CB8AC3E}">
        <p14:creationId xmlns:p14="http://schemas.microsoft.com/office/powerpoint/2010/main" val="5896579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Doctorow says we can solve the problem of </a:t>
            </a:r>
            <a:r>
              <a:rPr lang="en-GB" dirty="0" err="1"/>
              <a:t>enshittification</a:t>
            </a:r>
            <a:r>
              <a:rPr lang="en-GB" dirty="0"/>
              <a:t> by following 2 principles. The ‘end-to-end’ principle, which says the role of a network is to deliver data from willing senders to willing receivers. Effectively giving users what they need, not what the organisation wants to give them. And the second principle is the ‘right of exit’ – we can side-step decaying platforms, and go elsewhere for the information we need.</a:t>
            </a:r>
          </a:p>
          <a:p>
            <a:endParaRPr lang="en-GB" dirty="0"/>
          </a:p>
          <a:p>
            <a:r>
              <a:rPr lang="en-GB" dirty="0"/>
              <a:t>One of these principles isn’t relevant in gov. For the most part, we have no competitors for the information we provide. There’s a tacit no right of exit.</a:t>
            </a:r>
          </a:p>
          <a:p>
            <a:endParaRPr lang="en-GB" dirty="0"/>
          </a:p>
          <a:p>
            <a:r>
              <a:rPr lang="en-GB" dirty="0"/>
              <a:t>## References</a:t>
            </a:r>
          </a:p>
          <a:p>
            <a:endParaRPr lang="en-GB" dirty="0"/>
          </a:p>
          <a:p>
            <a:r>
              <a:rPr lang="en-GB" dirty="0"/>
              <a:t>Cory Doctorow’s article for Electronic Frontier Foundation, 9/5/23: https://www.eff.org/deeplinks/2023/04/platforms-decay-lets-put-users-first</a:t>
            </a:r>
          </a:p>
          <a:p>
            <a:endParaRPr lang="en-GB" dirty="0"/>
          </a:p>
          <a:p>
            <a:r>
              <a:rPr lang="en-GB" dirty="0"/>
              <a:t>Image of Cory Doctorow, from his Wikipedia page: https://en.wikipedia.org/wiki/Cory_Doctorow</a:t>
            </a:r>
          </a:p>
        </p:txBody>
      </p:sp>
      <p:sp>
        <p:nvSpPr>
          <p:cNvPr id="4" name="Slide Number Placeholder 3"/>
          <p:cNvSpPr>
            <a:spLocks noGrp="1"/>
          </p:cNvSpPr>
          <p:nvPr>
            <p:ph type="sldNum" sz="quarter" idx="5"/>
          </p:nvPr>
        </p:nvSpPr>
        <p:spPr/>
        <p:txBody>
          <a:bodyPr/>
          <a:lstStyle/>
          <a:p>
            <a:fld id="{ACDDE1D6-9D4A-E84E-92B6-05E82772D45A}" type="slidenum">
              <a:rPr lang="en-GB" smtClean="0"/>
              <a:t>24</a:t>
            </a:fld>
            <a:endParaRPr lang="en-GB"/>
          </a:p>
        </p:txBody>
      </p:sp>
    </p:spTree>
    <p:extLst>
      <p:ext uri="{BB962C8B-B14F-4D97-AF65-F5344CB8AC3E}">
        <p14:creationId xmlns:p14="http://schemas.microsoft.com/office/powerpoint/2010/main" val="41861786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has </a:t>
            </a:r>
            <a:r>
              <a:rPr lang="en-GB" dirty="0" err="1"/>
              <a:t>enshittification</a:t>
            </a:r>
            <a:r>
              <a:rPr lang="en-GB" dirty="0"/>
              <a:t> even come for government content? Let’s examine the evidence.</a:t>
            </a:r>
          </a:p>
          <a:p>
            <a:endParaRPr lang="en-GB" dirty="0"/>
          </a:p>
          <a:p>
            <a:r>
              <a:rPr lang="en-GB" dirty="0"/>
              <a:t>[Click 1] The few user needs we did have documented for GOV.UK content have now gone, since the demise of Maslow. Departments are now left to their own devices – and we’re lacking a joined-up approach. Beyond user needs, we’re not always sure of the purpose of content – other than what’s determinable from the content itself – [click 2] and we’re often unsure of policy intent. [click 3] so we’re not measuring the performance of content, in the context of whether its achieving its intended purpose. We’re using basic web analytics, at best, which don’t tell us much. [click 4] And we rarely unpublish anything, so GOV.UK must have a substantial amount of content that’s potentially not fit for purpose. And then that becomes more worrying when we’re using it as training data for AI initiatives like GOV.UK Chat. Not to take anything away from what GDS are doing there – it’s a brilliant exploration of the technology. But they’ve had to overlook underlying content quality, at least for now – otherwise they wouldn’t have managed to complete the trial. But there are other initiatives underway across gov to look at content quality, not least the brilliant work that Sally Creasy </a:t>
            </a:r>
            <a:r>
              <a:rPr lang="en-GB"/>
              <a:t>is doing at GDS.</a:t>
            </a:r>
            <a:endParaRPr lang="en-GB" dirty="0"/>
          </a:p>
        </p:txBody>
      </p:sp>
      <p:sp>
        <p:nvSpPr>
          <p:cNvPr id="4" name="Slide Number Placeholder 3"/>
          <p:cNvSpPr>
            <a:spLocks noGrp="1"/>
          </p:cNvSpPr>
          <p:nvPr>
            <p:ph type="sldNum" sz="quarter" idx="5"/>
          </p:nvPr>
        </p:nvSpPr>
        <p:spPr/>
        <p:txBody>
          <a:bodyPr/>
          <a:lstStyle/>
          <a:p>
            <a:fld id="{ACDDE1D6-9D4A-E84E-92B6-05E82772D45A}" type="slidenum">
              <a:rPr lang="en-GB" smtClean="0"/>
              <a:t>25</a:t>
            </a:fld>
            <a:endParaRPr lang="en-GB"/>
          </a:p>
        </p:txBody>
      </p:sp>
    </p:spTree>
    <p:extLst>
      <p:ext uri="{BB962C8B-B14F-4D97-AF65-F5344CB8AC3E}">
        <p14:creationId xmlns:p14="http://schemas.microsoft.com/office/powerpoint/2010/main" val="2432439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CDDE1D6-9D4A-E84E-92B6-05E82772D45A}" type="slidenum">
              <a:rPr lang="en-GB" smtClean="0"/>
              <a:t>26</a:t>
            </a:fld>
            <a:endParaRPr lang="en-GB"/>
          </a:p>
        </p:txBody>
      </p:sp>
    </p:spTree>
    <p:extLst>
      <p:ext uri="{BB962C8B-B14F-4D97-AF65-F5344CB8AC3E}">
        <p14:creationId xmlns:p14="http://schemas.microsoft.com/office/powerpoint/2010/main" val="30136141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97801E-EDF0-B772-EEFC-2F03EA0D0D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4F7B13-C10B-092A-BD20-8668E30920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1F115A-FBC1-97F4-92D6-A6D117202378}"/>
              </a:ext>
            </a:extLst>
          </p:cNvPr>
          <p:cNvSpPr>
            <a:spLocks noGrp="1"/>
          </p:cNvSpPr>
          <p:nvPr>
            <p:ph type="body" idx="1"/>
          </p:nvPr>
        </p:nvSpPr>
        <p:spPr/>
        <p:txBody>
          <a:bodyPr/>
          <a:lstStyle/>
          <a:p>
            <a:r>
              <a:rPr lang="en-GB" dirty="0"/>
              <a:t>Going back to the content model we started to define earlier on. [Click 1] We’ve added free text fields for ‘user need’ and ‘policy intent’, but this is insufficient for the complexity of these things – and doesn’t accommodate the structured data they contain. [Click 2] So what if they were separate repositories that we look up from the inventory, that could also serve and integrate with other tools? So the inventory is not a thing on it’s own – it’s part of a robust, organisation-wide information layer. A user needs repository could also connect to the new user research library our UR profession is building, and any product and service documentation we have. [Click 3] And a policy database would allow us to see the big picture, and link all the mechanisms for policy implementation (not just content), so we can measure their performance.</a:t>
            </a:r>
          </a:p>
          <a:p>
            <a:endParaRPr lang="en-GB" dirty="0"/>
          </a:p>
          <a:p>
            <a:r>
              <a:rPr lang="en-GB" dirty="0"/>
              <a:t>While we’re at it, [click 4] it’d help to pull in stakeholder details from the active directory, too. So we’re not duplicating data that’s already available, </a:t>
            </a:r>
          </a:p>
        </p:txBody>
      </p:sp>
      <p:sp>
        <p:nvSpPr>
          <p:cNvPr id="4" name="Slide Number Placeholder 3">
            <a:extLst>
              <a:ext uri="{FF2B5EF4-FFF2-40B4-BE49-F238E27FC236}">
                <a16:creationId xmlns:a16="http://schemas.microsoft.com/office/drawing/2014/main" id="{C1A58C31-8B87-F402-2958-186AC47148AF}"/>
              </a:ext>
            </a:extLst>
          </p:cNvPr>
          <p:cNvSpPr>
            <a:spLocks noGrp="1"/>
          </p:cNvSpPr>
          <p:nvPr>
            <p:ph type="sldNum" sz="quarter" idx="5"/>
          </p:nvPr>
        </p:nvSpPr>
        <p:spPr/>
        <p:txBody>
          <a:bodyPr/>
          <a:lstStyle/>
          <a:p>
            <a:fld id="{ACDDE1D6-9D4A-E84E-92B6-05E82772D45A}" type="slidenum">
              <a:rPr lang="en-GB" smtClean="0"/>
              <a:t>27</a:t>
            </a:fld>
            <a:endParaRPr lang="en-GB"/>
          </a:p>
        </p:txBody>
      </p:sp>
    </p:spTree>
    <p:extLst>
      <p:ext uri="{BB962C8B-B14F-4D97-AF65-F5344CB8AC3E}">
        <p14:creationId xmlns:p14="http://schemas.microsoft.com/office/powerpoint/2010/main" val="4216881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now? We’re scaling up the content inventory approach, so it supports DBT-wide channels. If it works for the ex-BEIS content, its real potential is in having a global view of all DBT content. But we’re jumping from 800 items to 16,000 content items, and need to start integrating other tools and processes.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2] In a moment, I’ll give you a quick demo of how it’s going.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2] But now we’re completely outside our comfort zone and skillset in content design. We need support from other professions.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[Tab 7] This is a live dataset from the GOV.UK Content API, pulling in all DBT-related content each day. Our data scientists build it. [Tab 7] Show Great.gov.uk pipeline too. [Talk about how it replaces the one-time export in the ex-BEIS inventory.] If anyone’s interested, I can show you the technical approach for this another time. [Tab 8] Dashboard in progress in </a:t>
            </a:r>
            <a:r>
              <a:rPr lang="en-GB" dirty="0" err="1"/>
              <a:t>QuickSight</a:t>
            </a:r>
            <a:r>
              <a:rPr lang="en-GB" dirty="0"/>
              <a:t>. So permissions to the SharePoint list are limited (to minimise error).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[[FIN]]</a:t>
            </a:r>
          </a:p>
        </p:txBody>
      </p:sp>
      <p:sp>
        <p:nvSpPr>
          <p:cNvPr id="4" name="Slide Number Placeholder 3"/>
          <p:cNvSpPr>
            <a:spLocks noGrp="1"/>
          </p:cNvSpPr>
          <p:nvPr>
            <p:ph type="sldNum" sz="quarter" idx="5"/>
          </p:nvPr>
        </p:nvSpPr>
        <p:spPr/>
        <p:txBody>
          <a:bodyPr/>
          <a:lstStyle/>
          <a:p>
            <a:fld id="{ACDDE1D6-9D4A-E84E-92B6-05E82772D45A}" type="slidenum">
              <a:rPr lang="en-GB" smtClean="0"/>
              <a:t>28</a:t>
            </a:fld>
            <a:endParaRPr lang="en-GB"/>
          </a:p>
        </p:txBody>
      </p:sp>
    </p:spTree>
    <p:extLst>
      <p:ext uri="{BB962C8B-B14F-4D97-AF65-F5344CB8AC3E}">
        <p14:creationId xmlns:p14="http://schemas.microsoft.com/office/powerpoint/2010/main" val="12672125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0D5D9-C17E-6353-D24D-75007A55AC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1B1064-FC96-29B4-F49C-3D84D17ACC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11C11B-2AF2-70A7-FBE5-ED38B1B9BED1}"/>
              </a:ext>
            </a:extLst>
          </p:cNvPr>
          <p:cNvSpPr>
            <a:spLocks noGrp="1"/>
          </p:cNvSpPr>
          <p:nvPr>
            <p:ph type="body" idx="1"/>
          </p:nvPr>
        </p:nvSpPr>
        <p:spPr/>
        <p:txBody>
          <a:bodyPr/>
          <a:lstStyle/>
          <a:p>
            <a:r>
              <a:rPr lang="en-GB" dirty="0"/>
              <a:t>This is all part of 'information layer’. Every organisation has one. It's all the internal tools, and all of our collective brain power, we use to do our jobs and make progress. Usually it's completely inefficient, and the site of incredible, invisible failure demand, because we don't invest in it. Let me give you an example.</a:t>
            </a:r>
          </a:p>
        </p:txBody>
      </p:sp>
      <p:sp>
        <p:nvSpPr>
          <p:cNvPr id="4" name="Slide Number Placeholder 3">
            <a:extLst>
              <a:ext uri="{FF2B5EF4-FFF2-40B4-BE49-F238E27FC236}">
                <a16:creationId xmlns:a16="http://schemas.microsoft.com/office/drawing/2014/main" id="{DF540227-DC23-B085-4CEC-BBBB772104D7}"/>
              </a:ext>
            </a:extLst>
          </p:cNvPr>
          <p:cNvSpPr>
            <a:spLocks noGrp="1"/>
          </p:cNvSpPr>
          <p:nvPr>
            <p:ph type="sldNum" sz="quarter" idx="5"/>
          </p:nvPr>
        </p:nvSpPr>
        <p:spPr/>
        <p:txBody>
          <a:bodyPr/>
          <a:lstStyle/>
          <a:p>
            <a:fld id="{ACDDE1D6-9D4A-E84E-92B6-05E82772D45A}" type="slidenum">
              <a:rPr lang="en-GB" smtClean="0"/>
              <a:t>29</a:t>
            </a:fld>
            <a:endParaRPr lang="en-GB"/>
          </a:p>
        </p:txBody>
      </p:sp>
    </p:spTree>
    <p:extLst>
      <p:ext uri="{BB962C8B-B14F-4D97-AF65-F5344CB8AC3E}">
        <p14:creationId xmlns:p14="http://schemas.microsoft.com/office/powerpoint/2010/main" val="3372350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first, please let me give thanks to my sponsor: [click 1] Leyla Kee-McParlin and the Defra Traders’ Circle. The content design community in the Borders, Biosecurity and Trade programme at Defra, where Leyla is lead content designer. Massive thanks for encouraging me to do this talk, and plugging the hell out of it. Amazing to see so many people from Defra here. Not least cos you have more trade services than we do at DBT. And big thanks to Rik Williams at GDS for sharing it too.</a:t>
            </a:r>
          </a:p>
        </p:txBody>
      </p:sp>
      <p:sp>
        <p:nvSpPr>
          <p:cNvPr id="4" name="Slide Number Placeholder 3"/>
          <p:cNvSpPr>
            <a:spLocks noGrp="1"/>
          </p:cNvSpPr>
          <p:nvPr>
            <p:ph type="sldNum" sz="quarter" idx="5"/>
          </p:nvPr>
        </p:nvSpPr>
        <p:spPr/>
        <p:txBody>
          <a:bodyPr/>
          <a:lstStyle/>
          <a:p>
            <a:fld id="{ACDDE1D6-9D4A-E84E-92B6-05E82772D45A}" type="slidenum">
              <a:rPr lang="en-GB" smtClean="0"/>
              <a:t>3</a:t>
            </a:fld>
            <a:endParaRPr lang="en-GB"/>
          </a:p>
        </p:txBody>
      </p:sp>
    </p:spTree>
    <p:extLst>
      <p:ext uri="{BB962C8B-B14F-4D97-AF65-F5344CB8AC3E}">
        <p14:creationId xmlns:p14="http://schemas.microsoft.com/office/powerpoint/2010/main" val="26663267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 research in the US showed that knowledge workers -- people like me and you, and everyone else in digital gov, as all our jobs involve working with information. Knowledge workers spend 18% of their time looking for documents they know exist but can't find. Then sometimes end up recreating them, , which causes duplication, multiple sources of truth, and makes things even harder to find in future. Does that sound familiar?</a:t>
            </a:r>
          </a:p>
          <a:p>
            <a:endParaRPr lang="en-GB" dirty="0"/>
          </a:p>
          <a:p>
            <a:r>
              <a:rPr lang="en-GB" dirty="0"/>
              <a:t>[Click 1] We have around 236 civil servants and 79 contractors working in the DDaT directorate at DBT (our equivalent of DWP Digital). [Click 3] What's the estimated annual cost to the taxpayer, if 18% of their time is wasted looking for things that should be easy to find? Any guesses [ask audience]. Lots of factors of course, but I think [Click 4] this is a conservative estimate, based on an average of contractor rates and civil servant salaries. What if we could save a third of that? And I wonder what that cost might be at DWP.</a:t>
            </a:r>
          </a:p>
          <a:p>
            <a:endParaRPr lang="en-GB" dirty="0"/>
          </a:p>
          <a:p>
            <a:r>
              <a:rPr lang="en-GB" dirty="0"/>
              <a:t>Incidentally, it’s great to see that Health and Disability have brought in a team of information architects to look at their information layer. So massive kudos to Jane, Tracey, Jordan and the Health crew. Really keen to see what comes out of that work. </a:t>
            </a:r>
          </a:p>
          <a:p>
            <a:endParaRPr lang="en-GB" dirty="0"/>
          </a:p>
          <a:p>
            <a:endParaRPr lang="en-GB" dirty="0"/>
          </a:p>
          <a:p>
            <a:r>
              <a:rPr lang="en-GB" dirty="0"/>
              <a:t>## References</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Example based on research cited in OOUX podcast, episode 13,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Ahren</a:t>
            </a:r>
            <a:r>
              <a:rPr lang="en-US" sz="1800" dirty="0">
                <a:effectLst/>
                <a:latin typeface="Calibri" panose="020F0502020204030204" pitchFamily="34" charset="0"/>
                <a:ea typeface="Calibri" panose="020F0502020204030204" pitchFamily="34" charset="0"/>
                <a:cs typeface="Times New Roman" panose="02020603050405020304" pitchFamily="18" charset="0"/>
              </a:rPr>
              <a:t> Lehnert and Bob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Kasenchak</a:t>
            </a:r>
            <a:r>
              <a:rPr lang="en-US" sz="1800" dirty="0">
                <a:effectLst/>
                <a:latin typeface="Calibri" panose="020F0502020204030204" pitchFamily="34" charset="0"/>
                <a:ea typeface="Calibri" panose="020F0502020204030204" pitchFamily="34" charset="0"/>
                <a:cs typeface="Times New Roman" panose="02020603050405020304" pitchFamily="18" charset="0"/>
              </a:rPr>
              <a:t> (1:03:24)</a:t>
            </a:r>
            <a:r>
              <a:rPr lang="en-GB" sz="1800" dirty="0">
                <a:effectLst/>
                <a:latin typeface="Calibri" panose="020F0502020204030204" pitchFamily="34" charset="0"/>
                <a:ea typeface="Calibri" panose="020F0502020204030204" pitchFamily="34" charset="0"/>
                <a:cs typeface="Times New Roman" panose="02020603050405020304" pitchFamily="18" charset="0"/>
              </a:rPr>
              <a:t>. But important to caveat this, as there are so many variables and conflicting evidence. There’s a good write-up on caveats by Martin White: https://www.linkedin.com/pulse/time-spent-searching-chronology-myth-some-recent-research-white/</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 Calculations</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Thanks to Jo </a:t>
            </a:r>
            <a:r>
              <a:rPr lang="en-GB" sz="1800" dirty="0" err="1">
                <a:effectLst/>
                <a:latin typeface="Calibri" panose="020F0502020204030204" pitchFamily="34" charset="0"/>
                <a:cs typeface="Times New Roman" panose="02020603050405020304" pitchFamily="18" charset="0"/>
              </a:rPr>
              <a:t>Granton</a:t>
            </a:r>
            <a:r>
              <a:rPr lang="en-GB" sz="1800" dirty="0">
                <a:effectLst/>
                <a:latin typeface="Calibri" panose="020F0502020204030204" pitchFamily="34" charset="0"/>
                <a:cs typeface="Times New Roman" panose="02020603050405020304" pitchFamily="18" charset="0"/>
              </a:rPr>
              <a:t> and Andy Palmer for the DDaT staff figures, correct as of 12/12/23.</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Estimated annual cost to taxpayer is based on estimated average contractor rate of £500/day (which is conservative) over 48 working weeks; and for civil servants, using SEO national starting salary of £35,425 (from senior content designer campaign, November 2023) as a benchmark and estimated average.</a:t>
            </a:r>
            <a:endParaRPr lang="en-GB" dirty="0"/>
          </a:p>
        </p:txBody>
      </p:sp>
      <p:sp>
        <p:nvSpPr>
          <p:cNvPr id="4" name="Slide Number Placeholder 3"/>
          <p:cNvSpPr>
            <a:spLocks noGrp="1"/>
          </p:cNvSpPr>
          <p:nvPr>
            <p:ph type="sldNum" sz="quarter" idx="5"/>
          </p:nvPr>
        </p:nvSpPr>
        <p:spPr/>
        <p:txBody>
          <a:bodyPr/>
          <a:lstStyle/>
          <a:p>
            <a:fld id="{7AD2731F-F41B-4B7C-BC9C-58CDBCB51E6F}" type="slidenum">
              <a:rPr lang="en-GB" smtClean="0"/>
              <a:t>30</a:t>
            </a:fld>
            <a:endParaRPr lang="en-GB"/>
          </a:p>
        </p:txBody>
      </p:sp>
    </p:spTree>
    <p:extLst>
      <p:ext uri="{BB962C8B-B14F-4D97-AF65-F5344CB8AC3E}">
        <p14:creationId xmlns:p14="http://schemas.microsoft.com/office/powerpoint/2010/main" val="22110593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A3110-E572-B76C-BEA9-E757DFAABA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7FE63A-4C70-8047-E016-0276AF3BA0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EFA1C8-4D7C-7E5F-6734-8A3914C5604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at DBT, </a:t>
            </a:r>
            <a:r>
              <a:rPr lang="en-GB" dirty="0"/>
              <a:t>we're investing in our information layer. Hopefully next year, there’ll be a new multidisciplinary team, looking to apply good information architecture (IA) practice to our internal systems. We're aiming to make the information we need to do our jobs easily findable, and eliminate conflicting sources of truth, effort duplication and waste.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a:lnSpc>
                <a:spcPct val="114999"/>
              </a:lnSpc>
            </a:pPr>
            <a:r>
              <a:rPr lang="en-GB" dirty="0"/>
              <a:t>We propose to integrate some existing information products and introduce some new ones. In the diagram, products with an amber border are already in progress. The red one, a policy database, is just aspirational at this point. We'll use information from these products to help with pre-discovery -- "what evidence can we draw-on and reuse when commissioning new products and services?" -- and business planning. Amongst other things, we'll see </a:t>
            </a:r>
            <a:r>
              <a:rPr lang="en-GB" sz="1200" dirty="0">
                <a:latin typeface="Arial"/>
                <a:cs typeface="Arial"/>
              </a:rPr>
              <a:t>what products and services we have, who the stakeholders are, what policy they relate to; where user needs have been identified for products and content; where there's user research to evidence user needs (or if they're based on assumption). And they'll give us new metrics to show if we're delivering quality, as well as quantity. Here’s hoping, anyway. I’ll keep you posted.</a:t>
            </a:r>
            <a:endParaRPr lang="en-US" dirty="0"/>
          </a:p>
        </p:txBody>
      </p:sp>
      <p:sp>
        <p:nvSpPr>
          <p:cNvPr id="4" name="Slide Number Placeholder 3">
            <a:extLst>
              <a:ext uri="{FF2B5EF4-FFF2-40B4-BE49-F238E27FC236}">
                <a16:creationId xmlns:a16="http://schemas.microsoft.com/office/drawing/2014/main" id="{B1A0F098-529E-19D8-C867-FD4D8CD5F211}"/>
              </a:ext>
            </a:extLst>
          </p:cNvPr>
          <p:cNvSpPr>
            <a:spLocks noGrp="1"/>
          </p:cNvSpPr>
          <p:nvPr>
            <p:ph type="sldNum" sz="quarter" idx="5"/>
          </p:nvPr>
        </p:nvSpPr>
        <p:spPr/>
        <p:txBody>
          <a:bodyPr/>
          <a:lstStyle/>
          <a:p>
            <a:fld id="{ACDDE1D6-9D4A-E84E-92B6-05E82772D45A}" type="slidenum">
              <a:rPr lang="en-GB" smtClean="0"/>
              <a:t>31</a:t>
            </a:fld>
            <a:endParaRPr lang="en-GB"/>
          </a:p>
        </p:txBody>
      </p:sp>
    </p:spTree>
    <p:extLst>
      <p:ext uri="{BB962C8B-B14F-4D97-AF65-F5344CB8AC3E}">
        <p14:creationId xmlns:p14="http://schemas.microsoft.com/office/powerpoint/2010/main" val="12810629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3957A-1E75-D9A7-0A44-8F6A1C58B7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293420-B079-8EBD-1FFB-86E6841CF2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0C78D6-70FF-54AB-A735-660F254BE817}"/>
              </a:ext>
            </a:extLst>
          </p:cNvPr>
          <p:cNvSpPr>
            <a:spLocks noGrp="1"/>
          </p:cNvSpPr>
          <p:nvPr>
            <p:ph type="body" idx="1"/>
          </p:nvPr>
        </p:nvSpPr>
        <p:spPr/>
        <p:txBody>
          <a:bodyPr/>
          <a:lstStyle/>
          <a:p>
            <a:r>
              <a:rPr lang="en-GB" dirty="0"/>
              <a:t>So that’s the dream. How are we doing it? I’m calling this “bootstrapping” because it’s basically what we’re doing. We’re not asking for additional budget or resources. We’re using tools we’ve already got. If we can prove the value of the content inventory and content analysis work, we can then make a business case for more investment in tooling that’s fully fit for purpose. But also a caveat: We have a pretty amazing data infrastructure at DBT, and support from data specialists, that’s made this work possible – and enabled us to see the opportunity for it in the first place. But you don’t necessarily need that data infrastructure to get started.</a:t>
            </a:r>
          </a:p>
        </p:txBody>
      </p:sp>
      <p:sp>
        <p:nvSpPr>
          <p:cNvPr id="4" name="Slide Number Placeholder 3">
            <a:extLst>
              <a:ext uri="{FF2B5EF4-FFF2-40B4-BE49-F238E27FC236}">
                <a16:creationId xmlns:a16="http://schemas.microsoft.com/office/drawing/2014/main" id="{4056F5E4-C33B-47AE-39E3-E36C46FD50E4}"/>
              </a:ext>
            </a:extLst>
          </p:cNvPr>
          <p:cNvSpPr>
            <a:spLocks noGrp="1"/>
          </p:cNvSpPr>
          <p:nvPr>
            <p:ph type="sldNum" sz="quarter" idx="5"/>
          </p:nvPr>
        </p:nvSpPr>
        <p:spPr/>
        <p:txBody>
          <a:bodyPr/>
          <a:lstStyle/>
          <a:p>
            <a:fld id="{ACDDE1D6-9D4A-E84E-92B6-05E82772D45A}" type="slidenum">
              <a:rPr lang="en-GB" smtClean="0"/>
              <a:t>32</a:t>
            </a:fld>
            <a:endParaRPr lang="en-GB"/>
          </a:p>
        </p:txBody>
      </p:sp>
    </p:spTree>
    <p:extLst>
      <p:ext uri="{BB962C8B-B14F-4D97-AF65-F5344CB8AC3E}">
        <p14:creationId xmlns:p14="http://schemas.microsoft.com/office/powerpoint/2010/main" val="29675011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D05FB-603C-D882-645A-7ABE46D21F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83CE1D-81E9-42D4-6E24-7A19FC47AC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07026B-D868-68FB-BCAD-013B98D14B05}"/>
              </a:ext>
            </a:extLst>
          </p:cNvPr>
          <p:cNvSpPr>
            <a:spLocks noGrp="1"/>
          </p:cNvSpPr>
          <p:nvPr>
            <p:ph type="body" idx="1"/>
          </p:nvPr>
        </p:nvSpPr>
        <p:spPr/>
        <p:txBody>
          <a:bodyPr/>
          <a:lstStyle/>
          <a:p>
            <a:r>
              <a:rPr lang="en-GB" dirty="0"/>
              <a:t>First, the ingredients. [Click 1 – read from screen]. But if you don’t have access to this, you can make a decent start by using the ‘</a:t>
            </a:r>
            <a:r>
              <a:rPr lang="en-GB" dirty="0" err="1"/>
              <a:t>GovSearch</a:t>
            </a:r>
            <a:r>
              <a:rPr lang="en-GB" dirty="0"/>
              <a:t>’ app, in GOV.UK </a:t>
            </a:r>
            <a:r>
              <a:rPr lang="en-GB" dirty="0" err="1"/>
              <a:t>Signon</a:t>
            </a:r>
            <a:r>
              <a:rPr lang="en-GB" dirty="0"/>
              <a:t>. Which should be available via your GOV.UK managing editor.</a:t>
            </a:r>
          </a:p>
        </p:txBody>
      </p:sp>
      <p:sp>
        <p:nvSpPr>
          <p:cNvPr id="4" name="Slide Number Placeholder 3">
            <a:extLst>
              <a:ext uri="{FF2B5EF4-FFF2-40B4-BE49-F238E27FC236}">
                <a16:creationId xmlns:a16="http://schemas.microsoft.com/office/drawing/2014/main" id="{4E12EC81-88BA-473F-5BF6-846A4BA61046}"/>
              </a:ext>
            </a:extLst>
          </p:cNvPr>
          <p:cNvSpPr>
            <a:spLocks noGrp="1"/>
          </p:cNvSpPr>
          <p:nvPr>
            <p:ph type="sldNum" sz="quarter" idx="5"/>
          </p:nvPr>
        </p:nvSpPr>
        <p:spPr/>
        <p:txBody>
          <a:bodyPr/>
          <a:lstStyle/>
          <a:p>
            <a:fld id="{ACDDE1D6-9D4A-E84E-92B6-05E82772D45A}" type="slidenum">
              <a:rPr lang="en-GB" smtClean="0"/>
              <a:t>33</a:t>
            </a:fld>
            <a:endParaRPr lang="en-GB"/>
          </a:p>
        </p:txBody>
      </p:sp>
    </p:spTree>
    <p:extLst>
      <p:ext uri="{BB962C8B-B14F-4D97-AF65-F5344CB8AC3E}">
        <p14:creationId xmlns:p14="http://schemas.microsoft.com/office/powerpoint/2010/main" val="22438255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D05FB-603C-D882-645A-7ABE46D21F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83CE1D-81E9-42D4-6E24-7A19FC47AC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07026B-D868-68FB-BCAD-013B98D14B05}"/>
              </a:ext>
            </a:extLst>
          </p:cNvPr>
          <p:cNvSpPr>
            <a:spLocks noGrp="1"/>
          </p:cNvSpPr>
          <p:nvPr>
            <p:ph type="body" idx="1"/>
          </p:nvPr>
        </p:nvSpPr>
        <p:spPr/>
        <p:txBody>
          <a:bodyPr/>
          <a:lstStyle/>
          <a:p>
            <a:endParaRPr lang="en-GB" dirty="0"/>
          </a:p>
          <a:p>
            <a:endParaRPr lang="en-GB" dirty="0"/>
          </a:p>
          <a:p>
            <a:r>
              <a:rPr lang="en-GB" dirty="0"/>
              <a:t>## Credits</a:t>
            </a:r>
          </a:p>
          <a:p>
            <a:endParaRPr lang="en-GB" dirty="0"/>
          </a:p>
          <a:p>
            <a:r>
              <a:rPr lang="en-GB" dirty="0"/>
              <a:t>Database icon by </a:t>
            </a:r>
            <a:r>
              <a:rPr lang="en-GB" dirty="0" err="1"/>
              <a:t>Anesckha</a:t>
            </a:r>
            <a:r>
              <a:rPr lang="en-GB" dirty="0"/>
              <a:t> on Noun Project: https://thenounproject.com/icon/database-2713653/ </a:t>
            </a:r>
          </a:p>
          <a:p>
            <a:endParaRPr lang="en-GB" dirty="0"/>
          </a:p>
          <a:p>
            <a:r>
              <a:rPr lang="en-GB" dirty="0"/>
              <a:t>MS Excel icon on Wikipedia: https://en.wikipedia.org/wiki/Microsoft_Excel</a:t>
            </a:r>
          </a:p>
          <a:p>
            <a:endParaRPr lang="en-GB" dirty="0"/>
          </a:p>
          <a:p>
            <a:r>
              <a:rPr lang="en-GB" dirty="0"/>
              <a:t>MS Lists icon on Wikimedia commons: https://commons.wikimedia.org/wiki/File:Microsoft_Lists_(2020-present).svg</a:t>
            </a:r>
          </a:p>
          <a:p>
            <a:endParaRPr lang="en-GB" dirty="0"/>
          </a:p>
          <a:p>
            <a:r>
              <a:rPr lang="en-GB" dirty="0" err="1"/>
              <a:t>QuickSight</a:t>
            </a:r>
            <a:r>
              <a:rPr lang="en-GB" dirty="0"/>
              <a:t> icon from AWS architecture icons: https://aws.amazon.com/architecture/icons/</a:t>
            </a:r>
          </a:p>
        </p:txBody>
      </p:sp>
      <p:sp>
        <p:nvSpPr>
          <p:cNvPr id="4" name="Slide Number Placeholder 3">
            <a:extLst>
              <a:ext uri="{FF2B5EF4-FFF2-40B4-BE49-F238E27FC236}">
                <a16:creationId xmlns:a16="http://schemas.microsoft.com/office/drawing/2014/main" id="{4E12EC81-88BA-473F-5BF6-846A4BA61046}"/>
              </a:ext>
            </a:extLst>
          </p:cNvPr>
          <p:cNvSpPr>
            <a:spLocks noGrp="1"/>
          </p:cNvSpPr>
          <p:nvPr>
            <p:ph type="sldNum" sz="quarter" idx="5"/>
          </p:nvPr>
        </p:nvSpPr>
        <p:spPr/>
        <p:txBody>
          <a:bodyPr/>
          <a:lstStyle/>
          <a:p>
            <a:fld id="{ACDDE1D6-9D4A-E84E-92B6-05E82772D45A}" type="slidenum">
              <a:rPr lang="en-GB" smtClean="0"/>
              <a:t>34</a:t>
            </a:fld>
            <a:endParaRPr lang="en-GB"/>
          </a:p>
        </p:txBody>
      </p:sp>
    </p:spTree>
    <p:extLst>
      <p:ext uri="{BB962C8B-B14F-4D97-AF65-F5344CB8AC3E}">
        <p14:creationId xmlns:p14="http://schemas.microsoft.com/office/powerpoint/2010/main" val="2822051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D05FB-603C-D882-645A-7ABE46D21F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83CE1D-81E9-42D4-6E24-7A19FC47AC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07026B-D868-68FB-BCAD-013B98D14B0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4E12EC81-88BA-473F-5BF6-846A4BA61046}"/>
              </a:ext>
            </a:extLst>
          </p:cNvPr>
          <p:cNvSpPr>
            <a:spLocks noGrp="1"/>
          </p:cNvSpPr>
          <p:nvPr>
            <p:ph type="sldNum" sz="quarter" idx="5"/>
          </p:nvPr>
        </p:nvSpPr>
        <p:spPr/>
        <p:txBody>
          <a:bodyPr/>
          <a:lstStyle/>
          <a:p>
            <a:fld id="{ACDDE1D6-9D4A-E84E-92B6-05E82772D45A}" type="slidenum">
              <a:rPr lang="en-GB" smtClean="0"/>
              <a:t>35</a:t>
            </a:fld>
            <a:endParaRPr lang="en-GB"/>
          </a:p>
        </p:txBody>
      </p:sp>
    </p:spTree>
    <p:extLst>
      <p:ext uri="{BB962C8B-B14F-4D97-AF65-F5344CB8AC3E}">
        <p14:creationId xmlns:p14="http://schemas.microsoft.com/office/powerpoint/2010/main" val="4516838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D05FB-603C-D882-645A-7ABE46D21F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83CE1D-81E9-42D4-6E24-7A19FC47AC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07026B-D868-68FB-BCAD-013B98D14B05}"/>
              </a:ext>
            </a:extLst>
          </p:cNvPr>
          <p:cNvSpPr>
            <a:spLocks noGrp="1"/>
          </p:cNvSpPr>
          <p:nvPr>
            <p:ph type="body" idx="1"/>
          </p:nvPr>
        </p:nvSpPr>
        <p:spPr/>
        <p:txBody>
          <a:bodyPr/>
          <a:lstStyle/>
          <a:p>
            <a:r>
              <a:rPr lang="en-GB" dirty="0"/>
              <a:t>I wanted to say much more today about developing a taxonomy for your content inventory, because it’s so critical to its success. But it’s a whole other talk. And we’re not there yet at DBT, we’re still in the early stages. What we have at the moment is a working classification, at best. [click 1] and it’s ok to start with that. </a:t>
            </a:r>
          </a:p>
          <a:p>
            <a:endParaRPr lang="en-GB" dirty="0"/>
          </a:p>
          <a:p>
            <a:r>
              <a:rPr lang="en-GB" dirty="0"/>
              <a:t>## References</a:t>
            </a:r>
          </a:p>
          <a:p>
            <a:endParaRPr lang="en-GB" dirty="0"/>
          </a:p>
          <a:p>
            <a:r>
              <a:rPr lang="en-GB" dirty="0"/>
              <a:t>Jonathan Engel’s talk on building context into IA projects, at World Information Architecture Day, London, March 2024: https://noti.st/londonworldiaday/Jsu70S/building-context-into-ia-projects-with-jonathan-engel#sSwbb8d </a:t>
            </a:r>
          </a:p>
        </p:txBody>
      </p:sp>
      <p:sp>
        <p:nvSpPr>
          <p:cNvPr id="4" name="Slide Number Placeholder 3">
            <a:extLst>
              <a:ext uri="{FF2B5EF4-FFF2-40B4-BE49-F238E27FC236}">
                <a16:creationId xmlns:a16="http://schemas.microsoft.com/office/drawing/2014/main" id="{4E12EC81-88BA-473F-5BF6-846A4BA61046}"/>
              </a:ext>
            </a:extLst>
          </p:cNvPr>
          <p:cNvSpPr>
            <a:spLocks noGrp="1"/>
          </p:cNvSpPr>
          <p:nvPr>
            <p:ph type="sldNum" sz="quarter" idx="5"/>
          </p:nvPr>
        </p:nvSpPr>
        <p:spPr/>
        <p:txBody>
          <a:bodyPr/>
          <a:lstStyle/>
          <a:p>
            <a:fld id="{ACDDE1D6-9D4A-E84E-92B6-05E82772D45A}" type="slidenum">
              <a:rPr lang="en-GB" smtClean="0"/>
              <a:t>36</a:t>
            </a:fld>
            <a:endParaRPr lang="en-GB"/>
          </a:p>
        </p:txBody>
      </p:sp>
    </p:spTree>
    <p:extLst>
      <p:ext uri="{BB962C8B-B14F-4D97-AF65-F5344CB8AC3E}">
        <p14:creationId xmlns:p14="http://schemas.microsoft.com/office/powerpoint/2010/main" val="40079276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2C73C6-D1EF-0F5C-D8A6-88FE8DD9B4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109A22-1815-DA9B-2900-2AEFA8320A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354254-44D3-9AFE-F8DC-DC5E864AA226}"/>
              </a:ext>
            </a:extLst>
          </p:cNvPr>
          <p:cNvSpPr>
            <a:spLocks noGrp="1"/>
          </p:cNvSpPr>
          <p:nvPr>
            <p:ph type="body" idx="1"/>
          </p:nvPr>
        </p:nvSpPr>
        <p:spPr/>
        <p:txBody>
          <a:bodyPr/>
          <a:lstStyle/>
          <a:p>
            <a:r>
              <a:rPr lang="en-GB" dirty="0"/>
              <a:t>Finally, a few thoughts about how we’re planning for the future. And for me that’s best articulated by the </a:t>
            </a:r>
            <a:r>
              <a:rPr lang="en-GB" dirty="0" err="1"/>
              <a:t>neggy</a:t>
            </a:r>
            <a:r>
              <a:rPr lang="en-GB" dirty="0"/>
              <a:t> nelly in my brain who’s screaming “What about content that’s not page-level?!”. You may have noticed that all the content in version 1 of our inventory is flat content at the page level. And you may be thinking, “you can’t even access most service content by direct URL. What do we do with that?”.</a:t>
            </a:r>
          </a:p>
          <a:p>
            <a:endParaRPr lang="en-GB" dirty="0"/>
          </a:p>
          <a:p>
            <a:r>
              <a:rPr lang="en-GB" dirty="0"/>
              <a:t>The cop-out answer is we’ll be adding service content later. And in a minute, I’m </a:t>
            </a:r>
            <a:r>
              <a:rPr lang="en-GB" dirty="0" err="1"/>
              <a:t>gonna</a:t>
            </a:r>
            <a:r>
              <a:rPr lang="en-GB" dirty="0"/>
              <a:t> show you how we’ll do it. But it’s worth saying [next slide].</a:t>
            </a:r>
          </a:p>
        </p:txBody>
      </p:sp>
      <p:sp>
        <p:nvSpPr>
          <p:cNvPr id="4" name="Slide Number Placeholder 3">
            <a:extLst>
              <a:ext uri="{FF2B5EF4-FFF2-40B4-BE49-F238E27FC236}">
                <a16:creationId xmlns:a16="http://schemas.microsoft.com/office/drawing/2014/main" id="{BF0C8C58-C22E-C863-B87D-CE2AD54F5EC0}"/>
              </a:ext>
            </a:extLst>
          </p:cNvPr>
          <p:cNvSpPr>
            <a:spLocks noGrp="1"/>
          </p:cNvSpPr>
          <p:nvPr>
            <p:ph type="sldNum" sz="quarter" idx="5"/>
          </p:nvPr>
        </p:nvSpPr>
        <p:spPr/>
        <p:txBody>
          <a:bodyPr/>
          <a:lstStyle/>
          <a:p>
            <a:fld id="{ACDDE1D6-9D4A-E84E-92B6-05E82772D45A}" type="slidenum">
              <a:rPr lang="en-GB" smtClean="0"/>
              <a:t>37</a:t>
            </a:fld>
            <a:endParaRPr lang="en-GB"/>
          </a:p>
        </p:txBody>
      </p:sp>
    </p:spTree>
    <p:extLst>
      <p:ext uri="{BB962C8B-B14F-4D97-AF65-F5344CB8AC3E}">
        <p14:creationId xmlns:p14="http://schemas.microsoft.com/office/powerpoint/2010/main" val="34242122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D05FB-603C-D882-645A-7ABE46D21F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83CE1D-81E9-42D4-6E24-7A19FC47AC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07026B-D868-68FB-BCAD-013B98D14B05}"/>
              </a:ext>
            </a:extLst>
          </p:cNvPr>
          <p:cNvSpPr>
            <a:spLocks noGrp="1"/>
          </p:cNvSpPr>
          <p:nvPr>
            <p:ph type="body" idx="1"/>
          </p:nvPr>
        </p:nvSpPr>
        <p:spPr/>
        <p:txBody>
          <a:bodyPr/>
          <a:lstStyle/>
          <a:p>
            <a:r>
              <a:rPr lang="en-GB" dirty="0"/>
              <a:t>The future of content is modular. And by that I mean it’s not just about the end product, but the reusable parts that can create any number of end products.</a:t>
            </a:r>
          </a:p>
          <a:p>
            <a:endParaRPr lang="en-GB" dirty="0"/>
          </a:p>
          <a:p>
            <a:r>
              <a:rPr lang="en-GB" dirty="0" err="1"/>
              <a:t>Noz</a:t>
            </a:r>
            <a:r>
              <a:rPr lang="en-GB" dirty="0"/>
              <a:t> Urbina, a content strategist, has a good metaphor for this. It’s like clay and Lego. Clay is freeform and unrestricted, but messy and hard to collaborate on. Once you’ve baked it, it becomes rigid. Whereas Lego blocks comply with standards. They’re interoperable. They’re not unrestricted like clay, but their constraints give them more possibilities. And you can reuse them. Hat tip to my learned </a:t>
            </a:r>
            <a:r>
              <a:rPr lang="en-GB" dirty="0" err="1"/>
              <a:t>colleagye</a:t>
            </a:r>
            <a:r>
              <a:rPr lang="en-GB" dirty="0"/>
              <a:t>, Ali Ashraf </a:t>
            </a:r>
            <a:r>
              <a:rPr lang="en-GB" dirty="0" err="1"/>
              <a:t>Ahmend</a:t>
            </a:r>
            <a:r>
              <a:rPr lang="en-GB" dirty="0"/>
              <a:t>, for putting me on to </a:t>
            </a:r>
            <a:r>
              <a:rPr lang="en-GB" dirty="0" err="1"/>
              <a:t>Noz’s</a:t>
            </a:r>
            <a:r>
              <a:rPr lang="en-GB" dirty="0"/>
              <a:t> metaphor.</a:t>
            </a:r>
          </a:p>
          <a:p>
            <a:endParaRPr lang="en-GB" dirty="0"/>
          </a:p>
          <a:p>
            <a:r>
              <a:rPr lang="en-GB" dirty="0"/>
              <a:t>## References and credits</a:t>
            </a:r>
          </a:p>
          <a:p>
            <a:endParaRPr lang="en-GB" dirty="0"/>
          </a:p>
          <a:p>
            <a:r>
              <a:rPr lang="en-GB" dirty="0" err="1"/>
              <a:t>Noz</a:t>
            </a:r>
            <a:r>
              <a:rPr lang="en-GB" dirty="0"/>
              <a:t> Urbina on structured content, on YouTube (2020): https://www.youtube.com/watch?v=bkAJAVbl0Ss </a:t>
            </a:r>
          </a:p>
          <a:p>
            <a:endParaRPr lang="en-GB" dirty="0"/>
          </a:p>
          <a:p>
            <a:r>
              <a:rPr lang="en-GB" dirty="0"/>
              <a:t>Clay image by Quino Al on </a:t>
            </a:r>
            <a:r>
              <a:rPr lang="en-GB" dirty="0" err="1"/>
              <a:t>Unsplash</a:t>
            </a:r>
            <a:r>
              <a:rPr lang="en-GB" dirty="0"/>
              <a:t>: https://unsplash.com/photos/messy-hands-sculpting-on-a-pottery-wheel-in-motion-xEy9QNUCdRI</a:t>
            </a:r>
          </a:p>
          <a:p>
            <a:endParaRPr lang="en-GB" dirty="0"/>
          </a:p>
          <a:p>
            <a:r>
              <a:rPr lang="en-GB" dirty="0"/>
              <a:t>Lego image by Astrid Schaffner on </a:t>
            </a:r>
            <a:r>
              <a:rPr lang="en-GB" dirty="0" err="1"/>
              <a:t>Unsplash</a:t>
            </a:r>
            <a:r>
              <a:rPr lang="en-GB" dirty="0"/>
              <a:t>: https://unsplash.com/photos/close-up-of-hands-holding-a-device-zYsdzdspkBQ</a:t>
            </a:r>
          </a:p>
        </p:txBody>
      </p:sp>
      <p:sp>
        <p:nvSpPr>
          <p:cNvPr id="4" name="Slide Number Placeholder 3">
            <a:extLst>
              <a:ext uri="{FF2B5EF4-FFF2-40B4-BE49-F238E27FC236}">
                <a16:creationId xmlns:a16="http://schemas.microsoft.com/office/drawing/2014/main" id="{4E12EC81-88BA-473F-5BF6-846A4BA61046}"/>
              </a:ext>
            </a:extLst>
          </p:cNvPr>
          <p:cNvSpPr>
            <a:spLocks noGrp="1"/>
          </p:cNvSpPr>
          <p:nvPr>
            <p:ph type="sldNum" sz="quarter" idx="5"/>
          </p:nvPr>
        </p:nvSpPr>
        <p:spPr/>
        <p:txBody>
          <a:bodyPr/>
          <a:lstStyle/>
          <a:p>
            <a:fld id="{ACDDE1D6-9D4A-E84E-92B6-05E82772D45A}" type="slidenum">
              <a:rPr lang="en-GB" smtClean="0"/>
              <a:t>38</a:t>
            </a:fld>
            <a:endParaRPr lang="en-GB"/>
          </a:p>
        </p:txBody>
      </p:sp>
    </p:spTree>
    <p:extLst>
      <p:ext uri="{BB962C8B-B14F-4D97-AF65-F5344CB8AC3E}">
        <p14:creationId xmlns:p14="http://schemas.microsoft.com/office/powerpoint/2010/main" val="29215438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D05FB-603C-D882-645A-7ABE46D21F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83CE1D-81E9-42D4-6E24-7A19FC47AC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07026B-D868-68FB-BCAD-013B98D14B05}"/>
              </a:ext>
            </a:extLst>
          </p:cNvPr>
          <p:cNvSpPr>
            <a:spLocks noGrp="1"/>
          </p:cNvSpPr>
          <p:nvPr>
            <p:ph type="body" idx="1"/>
          </p:nvPr>
        </p:nvSpPr>
        <p:spPr/>
        <p:txBody>
          <a:bodyPr/>
          <a:lstStyle/>
          <a:p>
            <a:r>
              <a:rPr lang="en-GB" dirty="0"/>
              <a:t>The difference between pages and components, is really just the difference between content types. Some content types, like ‘guidance’ on GOV.UK are at the page level. While other content types – mostly yet-to-be-defined – can be components. And this is where we can start to index service content, that’s not accessible by page. Or other content blocks that we use to assemble different products. And to do this, we’d no longer use URL as a unique identifier [click 1], we’d use a universally-unique identifier (UUID), or equivalent, instead. GOV.UK has a ‘content ID’ field for every item, and [click 2] this is the one for the export licences page, I showed you earlier. Though it’s not as unique as it might appear. For example, content that’s translated into different languages has the same content ID – though a slightly different URL; and mainstream GOV.UK content that’s part of a ‘guide’ has the same ID, too. So we need to be wary of using the ‘content ID’ as a unique identifier – most likely, we’ll need to use it in combination with other fields. So plenty more to think about! Fingers crossed that someone’s figured it out by Services Week 2025.</a:t>
            </a:r>
          </a:p>
        </p:txBody>
      </p:sp>
      <p:sp>
        <p:nvSpPr>
          <p:cNvPr id="4" name="Slide Number Placeholder 3">
            <a:extLst>
              <a:ext uri="{FF2B5EF4-FFF2-40B4-BE49-F238E27FC236}">
                <a16:creationId xmlns:a16="http://schemas.microsoft.com/office/drawing/2014/main" id="{4E12EC81-88BA-473F-5BF6-846A4BA61046}"/>
              </a:ext>
            </a:extLst>
          </p:cNvPr>
          <p:cNvSpPr>
            <a:spLocks noGrp="1"/>
          </p:cNvSpPr>
          <p:nvPr>
            <p:ph type="sldNum" sz="quarter" idx="5"/>
          </p:nvPr>
        </p:nvSpPr>
        <p:spPr/>
        <p:txBody>
          <a:bodyPr/>
          <a:lstStyle/>
          <a:p>
            <a:fld id="{ACDDE1D6-9D4A-E84E-92B6-05E82772D45A}" type="slidenum">
              <a:rPr lang="en-GB" smtClean="0"/>
              <a:t>39</a:t>
            </a:fld>
            <a:endParaRPr lang="en-GB"/>
          </a:p>
        </p:txBody>
      </p:sp>
    </p:spTree>
    <p:extLst>
      <p:ext uri="{BB962C8B-B14F-4D97-AF65-F5344CB8AC3E}">
        <p14:creationId xmlns:p14="http://schemas.microsoft.com/office/powerpoint/2010/main" val="720690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we’ll cover in the next 45 mins. [Read from screen]. And we’ll have time for questions at the end.</a:t>
            </a:r>
          </a:p>
        </p:txBody>
      </p:sp>
      <p:sp>
        <p:nvSpPr>
          <p:cNvPr id="4" name="Slide Number Placeholder 3"/>
          <p:cNvSpPr>
            <a:spLocks noGrp="1"/>
          </p:cNvSpPr>
          <p:nvPr>
            <p:ph type="sldNum" sz="quarter" idx="5"/>
          </p:nvPr>
        </p:nvSpPr>
        <p:spPr/>
        <p:txBody>
          <a:bodyPr/>
          <a:lstStyle/>
          <a:p>
            <a:fld id="{ACDDE1D6-9D4A-E84E-92B6-05E82772D45A}" type="slidenum">
              <a:rPr lang="en-GB" smtClean="0"/>
              <a:t>4</a:t>
            </a:fld>
            <a:endParaRPr lang="en-GB"/>
          </a:p>
        </p:txBody>
      </p:sp>
    </p:spTree>
    <p:extLst>
      <p:ext uri="{BB962C8B-B14F-4D97-AF65-F5344CB8AC3E}">
        <p14:creationId xmlns:p14="http://schemas.microsoft.com/office/powerpoint/2010/main" val="497343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2F6BC-ADE0-FD44-7750-171981618A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80F7AF-D54D-B5A3-FC57-8F69C18D08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540D87-1F91-0254-A4E8-CD0FD9CD4AE9}"/>
              </a:ext>
            </a:extLst>
          </p:cNvPr>
          <p:cNvSpPr>
            <a:spLocks noGrp="1"/>
          </p:cNvSpPr>
          <p:nvPr>
            <p:ph type="body" idx="1"/>
          </p:nvPr>
        </p:nvSpPr>
        <p:spPr/>
        <p:txBody>
          <a:bodyPr/>
          <a:lstStyle/>
          <a:p>
            <a:r>
              <a:rPr lang="en-GB" dirty="0"/>
              <a:t>Want to learn more? Here’s some of my favourite stuff.</a:t>
            </a:r>
          </a:p>
        </p:txBody>
      </p:sp>
      <p:sp>
        <p:nvSpPr>
          <p:cNvPr id="4" name="Slide Number Placeholder 3">
            <a:extLst>
              <a:ext uri="{FF2B5EF4-FFF2-40B4-BE49-F238E27FC236}">
                <a16:creationId xmlns:a16="http://schemas.microsoft.com/office/drawing/2014/main" id="{E9F959A5-923A-5EFD-2294-00343D1D9726}"/>
              </a:ext>
            </a:extLst>
          </p:cNvPr>
          <p:cNvSpPr>
            <a:spLocks noGrp="1"/>
          </p:cNvSpPr>
          <p:nvPr>
            <p:ph type="sldNum" sz="quarter" idx="5"/>
          </p:nvPr>
        </p:nvSpPr>
        <p:spPr/>
        <p:txBody>
          <a:bodyPr/>
          <a:lstStyle/>
          <a:p>
            <a:fld id="{ACDDE1D6-9D4A-E84E-92B6-05E82772D45A}" type="slidenum">
              <a:rPr lang="en-GB" smtClean="0"/>
              <a:t>40</a:t>
            </a:fld>
            <a:endParaRPr lang="en-GB"/>
          </a:p>
        </p:txBody>
      </p:sp>
    </p:spTree>
    <p:extLst>
      <p:ext uri="{BB962C8B-B14F-4D97-AF65-F5344CB8AC3E}">
        <p14:creationId xmlns:p14="http://schemas.microsoft.com/office/powerpoint/2010/main" val="27677701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CDDE1D6-9D4A-E84E-92B6-05E82772D45A}" type="slidenum">
              <a:rPr lang="en-GB" smtClean="0"/>
              <a:t>42</a:t>
            </a:fld>
            <a:endParaRPr lang="en-GB"/>
          </a:p>
        </p:txBody>
      </p:sp>
    </p:spTree>
    <p:extLst>
      <p:ext uri="{BB962C8B-B14F-4D97-AF65-F5344CB8AC3E}">
        <p14:creationId xmlns:p14="http://schemas.microsoft.com/office/powerpoint/2010/main" val="350850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DDE1D6-9D4A-E84E-92B6-05E82772D45A}" type="slidenum">
              <a:rPr lang="en-GB" smtClean="0"/>
              <a:t>43</a:t>
            </a:fld>
            <a:endParaRPr lang="en-GB"/>
          </a:p>
        </p:txBody>
      </p:sp>
    </p:spTree>
    <p:extLst>
      <p:ext uri="{BB962C8B-B14F-4D97-AF65-F5344CB8AC3E}">
        <p14:creationId xmlns:p14="http://schemas.microsoft.com/office/powerpoint/2010/main" val="968745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5A16A1-55A2-867C-40DC-6D6264EF42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33EA77-3EC7-40E5-83FA-BDE540F514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1C236A-B5DD-1035-400B-C572460C282C}"/>
              </a:ext>
            </a:extLst>
          </p:cNvPr>
          <p:cNvSpPr>
            <a:spLocks noGrp="1"/>
          </p:cNvSpPr>
          <p:nvPr>
            <p:ph type="body" idx="1"/>
          </p:nvPr>
        </p:nvSpPr>
        <p:spPr/>
        <p:txBody>
          <a:bodyPr/>
          <a:lstStyle/>
          <a:p>
            <a:r>
              <a:rPr lang="en-GB" dirty="0"/>
              <a:t>I’ll give you a quick snapshot of DBT’s objectives, through the lens of the Secretary of State for Business and Trade’s top 5 priorities. [Click line by line, read quickly].</a:t>
            </a:r>
          </a:p>
          <a:p>
            <a:endParaRPr lang="en-GB" dirty="0"/>
          </a:p>
          <a:p>
            <a:r>
              <a:rPr lang="en-GB" dirty="0"/>
              <a:t>## References</a:t>
            </a:r>
          </a:p>
          <a:p>
            <a:endParaRPr lang="en-GB" dirty="0"/>
          </a:p>
          <a:p>
            <a:r>
              <a:rPr lang="en-GB" dirty="0"/>
              <a:t>Secretary of State for Business and Trade’s priorities, 17/5/23, DBT intranet: https://workspace.trade.gov.uk/news-and-views/secretary-of-states-priorities-and-ministerial-portfolios/</a:t>
            </a:r>
          </a:p>
        </p:txBody>
      </p:sp>
      <p:sp>
        <p:nvSpPr>
          <p:cNvPr id="4" name="Slide Number Placeholder 3">
            <a:extLst>
              <a:ext uri="{FF2B5EF4-FFF2-40B4-BE49-F238E27FC236}">
                <a16:creationId xmlns:a16="http://schemas.microsoft.com/office/drawing/2014/main" id="{103B9F2B-B000-CE3E-F805-DAF386C1784E}"/>
              </a:ext>
            </a:extLst>
          </p:cNvPr>
          <p:cNvSpPr>
            <a:spLocks noGrp="1"/>
          </p:cNvSpPr>
          <p:nvPr>
            <p:ph type="sldNum" sz="quarter" idx="5"/>
          </p:nvPr>
        </p:nvSpPr>
        <p:spPr/>
        <p:txBody>
          <a:bodyPr/>
          <a:lstStyle/>
          <a:p>
            <a:fld id="{ACDDE1D6-9D4A-E84E-92B6-05E82772D45A}" type="slidenum">
              <a:rPr lang="en-GB" smtClean="0"/>
              <a:t>5</a:t>
            </a:fld>
            <a:endParaRPr lang="en-GB"/>
          </a:p>
        </p:txBody>
      </p:sp>
    </p:spTree>
    <p:extLst>
      <p:ext uri="{BB962C8B-B14F-4D97-AF65-F5344CB8AC3E}">
        <p14:creationId xmlns:p14="http://schemas.microsoft.com/office/powerpoint/2010/main" val="4247491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E3653-3FC0-EE63-E95E-64A2CF65BE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ECA0AD-8824-8C5D-ED03-34D9D2AE1C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F47039-898F-D728-12AD-C75696A24900}"/>
              </a:ext>
            </a:extLst>
          </p:cNvPr>
          <p:cNvSpPr>
            <a:spLocks noGrp="1"/>
          </p:cNvSpPr>
          <p:nvPr>
            <p:ph type="body" idx="1"/>
          </p:nvPr>
        </p:nvSpPr>
        <p:spPr/>
        <p:txBody>
          <a:bodyPr/>
          <a:lstStyle/>
          <a:p>
            <a:r>
              <a:rPr lang="en-GB" dirty="0"/>
              <a:t>And these are the main platforms and channels where we publish content (in content design, anyway). Our GOV.UK content, with over 12,500 pages across Whitehall (which our Content Live Services team manages) and mainstream (which they liaise with GDS to maintain). We have 10 content designers in our Live Services team. We have over 40 services, including stuff like “Check how to export goods”, “Apply for an export licence” and “Report a trade barrier”. And Great.gov.uk, which is a separate platform that offers advice and guidance on exporting, with its own collection of services. We have around 20 content designers working on services and Great.</a:t>
            </a:r>
          </a:p>
          <a:p>
            <a:endParaRPr lang="en-GB" dirty="0"/>
          </a:p>
          <a:p>
            <a:r>
              <a:rPr lang="en-GB" dirty="0"/>
              <a:t>We don’t have a content strategy at DBT. We probably need one. And now we’re getting more clarity on DBT strategy from the outcome delivery plan, perhaps it’s the right time to agree one. It would describe how content supports DBT’s strategic objectives – like those in the last previous slide. Though we’ve got a hell of a lot of content, we don’t know exactly what’s helping achieve our objectives, and what’s detracting from them (by wasting time and resources to produce and maintain). I’ll come back to that later.</a:t>
            </a:r>
          </a:p>
        </p:txBody>
      </p:sp>
      <p:sp>
        <p:nvSpPr>
          <p:cNvPr id="4" name="Slide Number Placeholder 3">
            <a:extLst>
              <a:ext uri="{FF2B5EF4-FFF2-40B4-BE49-F238E27FC236}">
                <a16:creationId xmlns:a16="http://schemas.microsoft.com/office/drawing/2014/main" id="{0016EC0C-105C-F352-8979-897099412BE9}"/>
              </a:ext>
            </a:extLst>
          </p:cNvPr>
          <p:cNvSpPr>
            <a:spLocks noGrp="1"/>
          </p:cNvSpPr>
          <p:nvPr>
            <p:ph type="sldNum" sz="quarter" idx="5"/>
          </p:nvPr>
        </p:nvSpPr>
        <p:spPr/>
        <p:txBody>
          <a:bodyPr/>
          <a:lstStyle/>
          <a:p>
            <a:fld id="{ACDDE1D6-9D4A-E84E-92B6-05E82772D45A}" type="slidenum">
              <a:rPr lang="en-GB" smtClean="0"/>
              <a:t>6</a:t>
            </a:fld>
            <a:endParaRPr lang="en-GB"/>
          </a:p>
        </p:txBody>
      </p:sp>
    </p:spTree>
    <p:extLst>
      <p:ext uri="{BB962C8B-B14F-4D97-AF65-F5344CB8AC3E}">
        <p14:creationId xmlns:p14="http://schemas.microsoft.com/office/powerpoint/2010/main" val="1500593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CBD5A-16A5-761C-B02B-1F6502ACE7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83DC86-9E6D-38F7-58A1-FCA665D80E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087542-B8C1-116E-38DC-C42F7572A02B}"/>
              </a:ext>
            </a:extLst>
          </p:cNvPr>
          <p:cNvSpPr>
            <a:spLocks noGrp="1"/>
          </p:cNvSpPr>
          <p:nvPr>
            <p:ph type="body" idx="1"/>
          </p:nvPr>
        </p:nvSpPr>
        <p:spPr/>
        <p:txBody>
          <a:bodyPr/>
          <a:lstStyle/>
          <a:p>
            <a:r>
              <a:rPr lang="en-GB" dirty="0"/>
              <a:t>User journeys between those platforms are not linear. Also, other departments like HMRC and Defra are responsible for lots of trade content. There are 3–4,000 pages of export-related content on GOV.UK, not managed by DBT. If you’re a farmer who’s exporting a food product, you have to use services and information from various gov departments. It’s a labyrinth. In the long-term we’re thinking about a joined-up approach through a new cross-gov project being led by HMRC called Single Trade Window – but what do we do in the meantime (and how do we prepare for that joined-up approach)?</a:t>
            </a:r>
          </a:p>
          <a:p>
            <a:endParaRPr lang="en-GB" dirty="0"/>
          </a:p>
          <a:p>
            <a:r>
              <a:rPr lang="en-GB" dirty="0"/>
              <a:t>One of the things I’ve been asked to do is help exporters get the information that’s most relevant to them – specific to the product or service they’re selling, the market they’re selling to, and the stage of the export journey they’re at. To do that, we need a good understanding of what content we have, where.</a:t>
            </a:r>
          </a:p>
        </p:txBody>
      </p:sp>
      <p:sp>
        <p:nvSpPr>
          <p:cNvPr id="4" name="Slide Number Placeholder 3">
            <a:extLst>
              <a:ext uri="{FF2B5EF4-FFF2-40B4-BE49-F238E27FC236}">
                <a16:creationId xmlns:a16="http://schemas.microsoft.com/office/drawing/2014/main" id="{9E7C35B7-7A4E-3674-58AC-B3D1D5F3E963}"/>
              </a:ext>
            </a:extLst>
          </p:cNvPr>
          <p:cNvSpPr>
            <a:spLocks noGrp="1"/>
          </p:cNvSpPr>
          <p:nvPr>
            <p:ph type="sldNum" sz="quarter" idx="5"/>
          </p:nvPr>
        </p:nvSpPr>
        <p:spPr/>
        <p:txBody>
          <a:bodyPr/>
          <a:lstStyle/>
          <a:p>
            <a:fld id="{ACDDE1D6-9D4A-E84E-92B6-05E82772D45A}" type="slidenum">
              <a:rPr lang="en-GB" smtClean="0"/>
              <a:t>7</a:t>
            </a:fld>
            <a:endParaRPr lang="en-GB"/>
          </a:p>
        </p:txBody>
      </p:sp>
    </p:spTree>
    <p:extLst>
      <p:ext uri="{BB962C8B-B14F-4D97-AF65-F5344CB8AC3E}">
        <p14:creationId xmlns:p14="http://schemas.microsoft.com/office/powerpoint/2010/main" val="902627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F00208-99A1-E07F-9197-0C0C7EF17E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47547D-55F3-EE8E-209D-F95493D691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3AA7EF-03A9-B913-9E7E-F7C415B52089}"/>
              </a:ext>
            </a:extLst>
          </p:cNvPr>
          <p:cNvSpPr>
            <a:spLocks noGrp="1"/>
          </p:cNvSpPr>
          <p:nvPr>
            <p:ph type="body" idx="1"/>
          </p:nvPr>
        </p:nvSpPr>
        <p:spPr/>
        <p:txBody>
          <a:bodyPr/>
          <a:lstStyle/>
          <a:p>
            <a:r>
              <a:rPr lang="en-GB" dirty="0"/>
              <a:t>[Read from screen] – if Paula Ladenburg Land says it, it must be true. She’s written the book on content audits.</a:t>
            </a:r>
            <a:endParaRPr lang="en-GB" sz="1200" dirty="0">
              <a:effectLst/>
              <a:latin typeface="+mn-lt"/>
              <a:ea typeface="+mn-ea"/>
            </a:endParaRPr>
          </a:p>
          <a:p>
            <a:endParaRPr lang="en-GB" sz="1800" dirty="0">
              <a:effectLst/>
              <a:latin typeface="Arial" panose="020B060402020202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Arial" panose="020B0604020202020204" pitchFamily="34" charset="0"/>
                <a:ea typeface="Calibri" panose="020F0502020204030204" pitchFamily="34" charset="0"/>
              </a:rPr>
              <a:t>## 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Arial" panose="020B060402020202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Arial" panose="020B0604020202020204" pitchFamily="34" charset="0"/>
                <a:ea typeface="Calibri" panose="020F0502020204030204" pitchFamily="34" charset="0"/>
              </a:rPr>
              <a:t>https://www.linkedin.com/posts/paulaland_how-to-prepare-content-for-ai-enterprise-activity-7166844515855585280-9mRd?utm_source=share&amp;utm_medium=member_desktop</a:t>
            </a:r>
          </a:p>
        </p:txBody>
      </p:sp>
      <p:sp>
        <p:nvSpPr>
          <p:cNvPr id="4" name="Slide Number Placeholder 3">
            <a:extLst>
              <a:ext uri="{FF2B5EF4-FFF2-40B4-BE49-F238E27FC236}">
                <a16:creationId xmlns:a16="http://schemas.microsoft.com/office/drawing/2014/main" id="{05FC7318-5E80-9214-AAEA-FDE74D81BC94}"/>
              </a:ext>
            </a:extLst>
          </p:cNvPr>
          <p:cNvSpPr>
            <a:spLocks noGrp="1"/>
          </p:cNvSpPr>
          <p:nvPr>
            <p:ph type="sldNum" sz="quarter" idx="5"/>
          </p:nvPr>
        </p:nvSpPr>
        <p:spPr/>
        <p:txBody>
          <a:bodyPr/>
          <a:lstStyle/>
          <a:p>
            <a:fld id="{5B7ADE0D-725D-464E-8172-92F84364DF64}" type="slidenum">
              <a:rPr lang="en-US" smtClean="0"/>
              <a:t>8</a:t>
            </a:fld>
            <a:endParaRPr lang="en-US"/>
          </a:p>
        </p:txBody>
      </p:sp>
    </p:spTree>
    <p:extLst>
      <p:ext uri="{BB962C8B-B14F-4D97-AF65-F5344CB8AC3E}">
        <p14:creationId xmlns:p14="http://schemas.microsoft.com/office/powerpoint/2010/main" val="46020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Here’s an example of one of our Whitehall pages. It’s guidance for people who need a type of export licence called a SIEL. It’s not our finest work – nor is it our most recent (published in 2012). But ignore the content for a moment, if you can. What info can we get about the quality and structure of the content – its metadata? [Click through greens]. This metadata is already available from the CMS and forms the backbone of our audit. But what information isn’t available? [Click through reds]. That’s stuff we’ll need to find out, decide or agree. And we’ll need somewhere to document it.</a:t>
            </a:r>
          </a:p>
        </p:txBody>
      </p:sp>
      <p:sp>
        <p:nvSpPr>
          <p:cNvPr id="4" name="Slide Number Placeholder 3"/>
          <p:cNvSpPr>
            <a:spLocks noGrp="1"/>
          </p:cNvSpPr>
          <p:nvPr>
            <p:ph type="sldNum" sz="quarter" idx="5"/>
          </p:nvPr>
        </p:nvSpPr>
        <p:spPr/>
        <p:txBody>
          <a:bodyPr/>
          <a:lstStyle/>
          <a:p>
            <a:fld id="{ACDDE1D6-9D4A-E84E-92B6-05E82772D45A}" type="slidenum">
              <a:rPr lang="en-GB" smtClean="0"/>
              <a:t>9</a:t>
            </a:fld>
            <a:endParaRPr lang="en-GB"/>
          </a:p>
        </p:txBody>
      </p:sp>
    </p:spTree>
    <p:extLst>
      <p:ext uri="{BB962C8B-B14F-4D97-AF65-F5344CB8AC3E}">
        <p14:creationId xmlns:p14="http://schemas.microsoft.com/office/powerpoint/2010/main" val="19245323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Blank">
    <p:bg>
      <p:bgRef idx="1002">
        <a:schemeClr val="bg1"/>
      </p:bgRef>
    </p:bg>
    <p:spTree>
      <p:nvGrpSpPr>
        <p:cNvPr id="1" name=""/>
        <p:cNvGrpSpPr/>
        <p:nvPr/>
      </p:nvGrpSpPr>
      <p:grpSpPr>
        <a:xfrm>
          <a:off x="0" y="0"/>
          <a:ext cx="0" cy="0"/>
          <a:chOff x="0" y="0"/>
          <a:chExt cx="0" cy="0"/>
        </a:xfrm>
      </p:grpSpPr>
      <p:sp>
        <p:nvSpPr>
          <p:cNvPr id="5" name="Google Shape;124;p24">
            <a:extLst>
              <a:ext uri="{FF2B5EF4-FFF2-40B4-BE49-F238E27FC236}">
                <a16:creationId xmlns:a16="http://schemas.microsoft.com/office/drawing/2014/main" id="{6E5F3025-36A4-34FF-1CAC-3FAC3A296808}"/>
              </a:ext>
            </a:extLst>
          </p:cNvPr>
          <p:cNvSpPr/>
          <p:nvPr userDrawn="1"/>
        </p:nvSpPr>
        <p:spPr>
          <a:xfrm rot="5400000">
            <a:off x="2666998" y="-2667000"/>
            <a:ext cx="6858000" cy="12191999"/>
          </a:xfrm>
          <a:prstGeom prst="rect">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descr="Logo of the Department for Business and Trade. It has a red vertical line with the Royal Coat of Arms in black and white.">
            <a:extLst>
              <a:ext uri="{FF2B5EF4-FFF2-40B4-BE49-F238E27FC236}">
                <a16:creationId xmlns:a16="http://schemas.microsoft.com/office/drawing/2014/main" id="{CBD00CC8-7F92-F982-8DBB-83D5E503BFB0}"/>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76447" y="161238"/>
            <a:ext cx="2586484" cy="1554717"/>
          </a:xfrm>
          <a:prstGeom prst="rect">
            <a:avLst/>
          </a:prstGeom>
        </p:spPr>
      </p:pic>
      <p:sp>
        <p:nvSpPr>
          <p:cNvPr id="3" name="Title 1">
            <a:extLst>
              <a:ext uri="{FF2B5EF4-FFF2-40B4-BE49-F238E27FC236}">
                <a16:creationId xmlns:a16="http://schemas.microsoft.com/office/drawing/2014/main" id="{FB372C78-AD6E-4154-1765-CB3EEBA3D264}"/>
              </a:ext>
            </a:extLst>
          </p:cNvPr>
          <p:cNvSpPr>
            <a:spLocks noGrp="1"/>
          </p:cNvSpPr>
          <p:nvPr>
            <p:ph type="ctrTitle"/>
          </p:nvPr>
        </p:nvSpPr>
        <p:spPr>
          <a:xfrm>
            <a:off x="808382" y="2126356"/>
            <a:ext cx="9854452" cy="2166676"/>
          </a:xfrm>
        </p:spPr>
        <p:txBody>
          <a:bodyPr anchor="ctr">
            <a:normAutofit/>
          </a:bodyPr>
          <a:lstStyle>
            <a:lvl1pPr algn="l">
              <a:defRPr sz="5400" b="1">
                <a:solidFill>
                  <a:srgbClr val="C00000"/>
                </a:solidFill>
                <a:latin typeface="Arial" panose="020B0604020202020204" pitchFamily="34" charset="0"/>
                <a:ea typeface="Helvetica Neue" panose="02000503000000020004" pitchFamily="2" charset="0"/>
                <a:cs typeface="Arial" panose="020B0604020202020204" pitchFamily="34" charset="0"/>
              </a:defRPr>
            </a:lvl1pPr>
          </a:lstStyle>
          <a:p>
            <a:r>
              <a:rPr lang="en-US"/>
              <a:t>Click to edit Master title style</a:t>
            </a:r>
          </a:p>
        </p:txBody>
      </p:sp>
      <p:sp>
        <p:nvSpPr>
          <p:cNvPr id="4" name="Subtitle 2">
            <a:extLst>
              <a:ext uri="{FF2B5EF4-FFF2-40B4-BE49-F238E27FC236}">
                <a16:creationId xmlns:a16="http://schemas.microsoft.com/office/drawing/2014/main" id="{64B7F23C-D39B-9A00-5716-F68DFC7559A1}"/>
              </a:ext>
            </a:extLst>
          </p:cNvPr>
          <p:cNvSpPr>
            <a:spLocks noGrp="1"/>
          </p:cNvSpPr>
          <p:nvPr>
            <p:ph type="subTitle" idx="1"/>
          </p:nvPr>
        </p:nvSpPr>
        <p:spPr>
          <a:xfrm>
            <a:off x="808382" y="4878990"/>
            <a:ext cx="6278218" cy="477078"/>
          </a:xfrm>
        </p:spPr>
        <p:txBody>
          <a:bodyPr>
            <a:noAutofit/>
          </a:bodyPr>
          <a:lstStyle>
            <a:lvl1pPr marL="0" indent="0" algn="l">
              <a:buNone/>
              <a:defRPr sz="320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31859475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879B93-03C9-1148-A600-388182AEFB08}"/>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rgbClr val="0028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 </a:t>
            </a:r>
          </a:p>
        </p:txBody>
      </p:sp>
      <p:sp>
        <p:nvSpPr>
          <p:cNvPr id="3" name="Title 1">
            <a:extLst>
              <a:ext uri="{FF2B5EF4-FFF2-40B4-BE49-F238E27FC236}">
                <a16:creationId xmlns:a16="http://schemas.microsoft.com/office/drawing/2014/main" id="{FFA07839-AD5F-180A-D599-70A41CAF84A6}"/>
              </a:ext>
            </a:extLst>
          </p:cNvPr>
          <p:cNvSpPr>
            <a:spLocks noGrp="1"/>
          </p:cNvSpPr>
          <p:nvPr>
            <p:ph type="ctrTitle"/>
          </p:nvPr>
        </p:nvSpPr>
        <p:spPr>
          <a:xfrm>
            <a:off x="808382" y="2126355"/>
            <a:ext cx="10567374" cy="2144501"/>
          </a:xfrm>
        </p:spPr>
        <p:txBody>
          <a:bodyPr anchor="ctr">
            <a:normAutofit/>
          </a:bodyPr>
          <a:lstStyle>
            <a:lvl1pPr algn="l">
              <a:defRPr sz="5400" b="1">
                <a:solidFill>
                  <a:schemeClr val="bg1"/>
                </a:solidFill>
                <a:latin typeface="Arial" panose="020B0604020202020204" pitchFamily="34" charset="0"/>
                <a:ea typeface="Helvetica Neue" panose="02000503000000020004" pitchFamily="2"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70000421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879B93-03C9-1148-A600-388182AEFB08}"/>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rgbClr val="B00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 </a:t>
            </a:r>
          </a:p>
        </p:txBody>
      </p:sp>
      <p:sp>
        <p:nvSpPr>
          <p:cNvPr id="3" name="Title 1">
            <a:extLst>
              <a:ext uri="{FF2B5EF4-FFF2-40B4-BE49-F238E27FC236}">
                <a16:creationId xmlns:a16="http://schemas.microsoft.com/office/drawing/2014/main" id="{7FB48924-E4CF-B6B4-AB9F-92A0C5031C1D}"/>
              </a:ext>
            </a:extLst>
          </p:cNvPr>
          <p:cNvSpPr>
            <a:spLocks noGrp="1"/>
          </p:cNvSpPr>
          <p:nvPr>
            <p:ph type="ctrTitle"/>
          </p:nvPr>
        </p:nvSpPr>
        <p:spPr>
          <a:xfrm>
            <a:off x="808382" y="2126355"/>
            <a:ext cx="10567374" cy="2144501"/>
          </a:xfrm>
        </p:spPr>
        <p:txBody>
          <a:bodyPr anchor="ctr">
            <a:normAutofit/>
          </a:bodyPr>
          <a:lstStyle>
            <a:lvl1pPr algn="l">
              <a:defRPr sz="5400" b="1">
                <a:solidFill>
                  <a:schemeClr val="bg1"/>
                </a:solidFill>
                <a:latin typeface="Arial" panose="020B0604020202020204" pitchFamily="34" charset="0"/>
                <a:ea typeface="Helvetica Neue" panose="02000503000000020004" pitchFamily="2"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70000421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FEA00-E1AE-AF38-AC38-81A7C63F54F0}"/>
              </a:ext>
            </a:extLst>
          </p:cNvPr>
          <p:cNvSpPr>
            <a:spLocks noGrp="1"/>
          </p:cNvSpPr>
          <p:nvPr>
            <p:ph type="title"/>
          </p:nvPr>
        </p:nvSpPr>
        <p:spPr>
          <a:xfrm>
            <a:off x="838200" y="365126"/>
            <a:ext cx="10515599" cy="997510"/>
          </a:xfrm>
        </p:spPr>
        <p:txBody>
          <a:bodyPr/>
          <a:lstStyle>
            <a:lvl1pPr>
              <a:defRPr>
                <a:solidFill>
                  <a:srgbClr val="CF102C"/>
                </a:solidFill>
                <a:latin typeface="Arial" panose="020B0604020202020204" pitchFamily="34" charset="0"/>
                <a:cs typeface="Arial" panose="020B0604020202020204" pitchFamily="34" charset="0"/>
              </a:defRPr>
            </a:lvl1pPr>
          </a:lstStyle>
          <a:p>
            <a:r>
              <a:rPr lang="en-US"/>
              <a:t>Click to edit Master title style</a:t>
            </a:r>
          </a:p>
        </p:txBody>
      </p:sp>
      <p:sp>
        <p:nvSpPr>
          <p:cNvPr id="4" name="Content Placeholder 2">
            <a:extLst>
              <a:ext uri="{FF2B5EF4-FFF2-40B4-BE49-F238E27FC236}">
                <a16:creationId xmlns:a16="http://schemas.microsoft.com/office/drawing/2014/main" id="{D4FB7212-91B6-B9EA-F8E8-EFA1569DDD16}"/>
              </a:ext>
            </a:extLst>
          </p:cNvPr>
          <p:cNvSpPr>
            <a:spLocks noGrp="1"/>
          </p:cNvSpPr>
          <p:nvPr>
            <p:ph idx="1"/>
          </p:nvPr>
        </p:nvSpPr>
        <p:spPr>
          <a:xfrm>
            <a:off x="838200" y="1395320"/>
            <a:ext cx="10515599"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a:extLst>
              <a:ext uri="{FF2B5EF4-FFF2-40B4-BE49-F238E27FC236}">
                <a16:creationId xmlns:a16="http://schemas.microsoft.com/office/drawing/2014/main" id="{AB977A1E-ED45-997B-2771-8486366BCA28}"/>
              </a:ext>
            </a:extLst>
          </p:cNvPr>
          <p:cNvSpPr>
            <a:spLocks noGrp="1"/>
          </p:cNvSpPr>
          <p:nvPr>
            <p:ph type="dt" sz="half" idx="10"/>
          </p:nvPr>
        </p:nvSpPr>
        <p:spPr>
          <a:xfrm>
            <a:off x="838200" y="6356350"/>
            <a:ext cx="2743200" cy="365125"/>
          </a:xfrm>
        </p:spPr>
        <p:txBody>
          <a:bodyPr/>
          <a:lstStyle/>
          <a:p>
            <a:fld id="{3F19AFCB-A5E4-CE4F-8583-48FFE24742F6}" type="datetimeFigureOut">
              <a:rPr lang="en-US" smtClean="0"/>
              <a:t>3/25/2024</a:t>
            </a:fld>
            <a:endParaRPr lang="en-US"/>
          </a:p>
        </p:txBody>
      </p:sp>
      <p:sp>
        <p:nvSpPr>
          <p:cNvPr id="7" name="Footer Placeholder 4">
            <a:extLst>
              <a:ext uri="{FF2B5EF4-FFF2-40B4-BE49-F238E27FC236}">
                <a16:creationId xmlns:a16="http://schemas.microsoft.com/office/drawing/2014/main" id="{70311D68-85AD-7C7A-ABD9-B7E432271F64}"/>
              </a:ext>
            </a:extLst>
          </p:cNvPr>
          <p:cNvSpPr>
            <a:spLocks noGrp="1"/>
          </p:cNvSpPr>
          <p:nvPr>
            <p:ph type="ftr" sz="quarter" idx="11"/>
          </p:nvPr>
        </p:nvSpPr>
        <p:spPr>
          <a:xfrm>
            <a:off x="4038600" y="6356350"/>
            <a:ext cx="4114800" cy="365125"/>
          </a:xfrm>
        </p:spPr>
        <p:txBody>
          <a:bodyPr/>
          <a:lstStyle/>
          <a:p>
            <a:endParaRPr lang="en-US"/>
          </a:p>
        </p:txBody>
      </p:sp>
      <p:sp>
        <p:nvSpPr>
          <p:cNvPr id="8" name="Slide Number Placeholder 5">
            <a:extLst>
              <a:ext uri="{FF2B5EF4-FFF2-40B4-BE49-F238E27FC236}">
                <a16:creationId xmlns:a16="http://schemas.microsoft.com/office/drawing/2014/main" id="{9FEDF426-9FEB-9C0C-B392-6790B440B566}"/>
              </a:ext>
            </a:extLst>
          </p:cNvPr>
          <p:cNvSpPr>
            <a:spLocks noGrp="1"/>
          </p:cNvSpPr>
          <p:nvPr>
            <p:ph type="sldNum" sz="quarter" idx="12"/>
          </p:nvPr>
        </p:nvSpPr>
        <p:spPr>
          <a:xfrm>
            <a:off x="8610600" y="6356350"/>
            <a:ext cx="2743200" cy="365125"/>
          </a:xfrm>
        </p:spPr>
        <p:txBody>
          <a:bodyPr/>
          <a:lstStyle/>
          <a:p>
            <a:fld id="{1B287C65-F529-6A4B-9307-53EFD28F08ED}" type="slidenum">
              <a:rPr lang="en-US" smtClean="0"/>
              <a:t>‹#›</a:t>
            </a:fld>
            <a:endParaRPr lang="en-US"/>
          </a:p>
        </p:txBody>
      </p:sp>
      <p:sp>
        <p:nvSpPr>
          <p:cNvPr id="9" name="Rectangle 8">
            <a:extLst>
              <a:ext uri="{FF2B5EF4-FFF2-40B4-BE49-F238E27FC236}">
                <a16:creationId xmlns:a16="http://schemas.microsoft.com/office/drawing/2014/main" id="{A969013C-BA7F-E13E-7F22-F938165B0969}"/>
              </a:ext>
              <a:ext uri="{C183D7F6-B498-43B3-948B-1728B52AA6E4}">
                <adec:decorative xmlns:adec="http://schemas.microsoft.com/office/drawing/2017/decorative" val="1"/>
              </a:ext>
            </a:extLst>
          </p:cNvPr>
          <p:cNvSpPr/>
          <p:nvPr userDrawn="1"/>
        </p:nvSpPr>
        <p:spPr>
          <a:xfrm flipH="1">
            <a:off x="0" y="0"/>
            <a:ext cx="119270" cy="6858000"/>
          </a:xfrm>
          <a:prstGeom prst="rect">
            <a:avLst/>
          </a:prstGeom>
          <a:solidFill>
            <a:srgbClr val="0028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839903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FEA00-E1AE-AF38-AC38-81A7C63F54F0}"/>
              </a:ext>
            </a:extLst>
          </p:cNvPr>
          <p:cNvSpPr>
            <a:spLocks noGrp="1"/>
          </p:cNvSpPr>
          <p:nvPr>
            <p:ph type="title"/>
          </p:nvPr>
        </p:nvSpPr>
        <p:spPr>
          <a:xfrm>
            <a:off x="838200" y="365126"/>
            <a:ext cx="10515599" cy="997510"/>
          </a:xfrm>
        </p:spPr>
        <p:txBody>
          <a:bodyPr/>
          <a:lstStyle>
            <a:lvl1pPr>
              <a:defRPr>
                <a:solidFill>
                  <a:srgbClr val="CF102C"/>
                </a:solidFill>
                <a:latin typeface="Arial" panose="020B0604020202020204" pitchFamily="34" charset="0"/>
                <a:cs typeface="Arial" panose="020B0604020202020204" pitchFamily="34" charset="0"/>
              </a:defRPr>
            </a:lvl1pPr>
          </a:lstStyle>
          <a:p>
            <a:r>
              <a:rPr lang="en-US"/>
              <a:t>Click to edit Master title style</a:t>
            </a:r>
          </a:p>
        </p:txBody>
      </p:sp>
      <p:sp>
        <p:nvSpPr>
          <p:cNvPr id="4" name="Content Placeholder 2">
            <a:extLst>
              <a:ext uri="{FF2B5EF4-FFF2-40B4-BE49-F238E27FC236}">
                <a16:creationId xmlns:a16="http://schemas.microsoft.com/office/drawing/2014/main" id="{D4FB7212-91B6-B9EA-F8E8-EFA1569DDD16}"/>
              </a:ext>
            </a:extLst>
          </p:cNvPr>
          <p:cNvSpPr>
            <a:spLocks noGrp="1"/>
          </p:cNvSpPr>
          <p:nvPr>
            <p:ph idx="1"/>
          </p:nvPr>
        </p:nvSpPr>
        <p:spPr>
          <a:xfrm>
            <a:off x="838200" y="1395320"/>
            <a:ext cx="10515599"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a:extLst>
              <a:ext uri="{FF2B5EF4-FFF2-40B4-BE49-F238E27FC236}">
                <a16:creationId xmlns:a16="http://schemas.microsoft.com/office/drawing/2014/main" id="{AB977A1E-ED45-997B-2771-8486366BCA28}"/>
              </a:ext>
            </a:extLst>
          </p:cNvPr>
          <p:cNvSpPr>
            <a:spLocks noGrp="1"/>
          </p:cNvSpPr>
          <p:nvPr>
            <p:ph type="dt" sz="half" idx="10"/>
          </p:nvPr>
        </p:nvSpPr>
        <p:spPr>
          <a:xfrm>
            <a:off x="838200" y="6356350"/>
            <a:ext cx="2743200" cy="365125"/>
          </a:xfrm>
        </p:spPr>
        <p:txBody>
          <a:bodyPr/>
          <a:lstStyle/>
          <a:p>
            <a:fld id="{3F19AFCB-A5E4-CE4F-8583-48FFE24742F6}" type="datetimeFigureOut">
              <a:rPr lang="en-US" smtClean="0"/>
              <a:t>3/25/2024</a:t>
            </a:fld>
            <a:endParaRPr lang="en-US"/>
          </a:p>
        </p:txBody>
      </p:sp>
      <p:sp>
        <p:nvSpPr>
          <p:cNvPr id="7" name="Footer Placeholder 4">
            <a:extLst>
              <a:ext uri="{FF2B5EF4-FFF2-40B4-BE49-F238E27FC236}">
                <a16:creationId xmlns:a16="http://schemas.microsoft.com/office/drawing/2014/main" id="{70311D68-85AD-7C7A-ABD9-B7E432271F64}"/>
              </a:ext>
            </a:extLst>
          </p:cNvPr>
          <p:cNvSpPr>
            <a:spLocks noGrp="1"/>
          </p:cNvSpPr>
          <p:nvPr>
            <p:ph type="ftr" sz="quarter" idx="11"/>
          </p:nvPr>
        </p:nvSpPr>
        <p:spPr>
          <a:xfrm>
            <a:off x="4038600" y="6356350"/>
            <a:ext cx="4114800" cy="365125"/>
          </a:xfrm>
        </p:spPr>
        <p:txBody>
          <a:bodyPr/>
          <a:lstStyle/>
          <a:p>
            <a:endParaRPr lang="en-US"/>
          </a:p>
        </p:txBody>
      </p:sp>
      <p:sp>
        <p:nvSpPr>
          <p:cNvPr id="8" name="Slide Number Placeholder 5">
            <a:extLst>
              <a:ext uri="{FF2B5EF4-FFF2-40B4-BE49-F238E27FC236}">
                <a16:creationId xmlns:a16="http://schemas.microsoft.com/office/drawing/2014/main" id="{9FEDF426-9FEB-9C0C-B392-6790B440B566}"/>
              </a:ext>
            </a:extLst>
          </p:cNvPr>
          <p:cNvSpPr>
            <a:spLocks noGrp="1"/>
          </p:cNvSpPr>
          <p:nvPr>
            <p:ph type="sldNum" sz="quarter" idx="12"/>
          </p:nvPr>
        </p:nvSpPr>
        <p:spPr>
          <a:xfrm>
            <a:off x="8610600" y="6356350"/>
            <a:ext cx="2743200" cy="365125"/>
          </a:xfrm>
        </p:spPr>
        <p:txBody>
          <a:bodyPr/>
          <a:lstStyle/>
          <a:p>
            <a:fld id="{1B287C65-F529-6A4B-9307-53EFD28F08ED}" type="slidenum">
              <a:rPr lang="en-US" smtClean="0"/>
              <a:t>‹#›</a:t>
            </a:fld>
            <a:endParaRPr lang="en-US"/>
          </a:p>
        </p:txBody>
      </p:sp>
      <p:sp>
        <p:nvSpPr>
          <p:cNvPr id="9" name="Rectangle 8">
            <a:extLst>
              <a:ext uri="{FF2B5EF4-FFF2-40B4-BE49-F238E27FC236}">
                <a16:creationId xmlns:a16="http://schemas.microsoft.com/office/drawing/2014/main" id="{A969013C-BA7F-E13E-7F22-F938165B0969}"/>
              </a:ext>
              <a:ext uri="{C183D7F6-B498-43B3-948B-1728B52AA6E4}">
                <adec:decorative xmlns:adec="http://schemas.microsoft.com/office/drawing/2017/decorative" val="1"/>
              </a:ext>
            </a:extLst>
          </p:cNvPr>
          <p:cNvSpPr/>
          <p:nvPr userDrawn="1"/>
        </p:nvSpPr>
        <p:spPr>
          <a:xfrm flipH="1">
            <a:off x="0" y="0"/>
            <a:ext cx="119270" cy="6858000"/>
          </a:xfrm>
          <a:prstGeom prst="rect">
            <a:avLst/>
          </a:prstGeom>
          <a:solidFill>
            <a:srgbClr val="CF1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490271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83990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A2DEA-FA7A-79CD-A2AC-1BFD6CDA59E1}"/>
              </a:ext>
            </a:extLst>
          </p:cNvPr>
          <p:cNvSpPr>
            <a:spLocks noGrp="1"/>
          </p:cNvSpPr>
          <p:nvPr>
            <p:ph type="title"/>
          </p:nvPr>
        </p:nvSpPr>
        <p:spPr>
          <a:xfrm>
            <a:off x="838200" y="365126"/>
            <a:ext cx="10515599" cy="997510"/>
          </a:xfrm>
        </p:spPr>
        <p:txBody>
          <a:bodyPr/>
          <a:lstStyle>
            <a:lvl1pPr>
              <a:defRPr>
                <a:solidFill>
                  <a:srgbClr val="CF102C"/>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8583990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Red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49CC6E6-159B-FC6F-3012-66F15E7681F9}"/>
              </a:ext>
              <a:ext uri="{C183D7F6-B498-43B3-948B-1728B52AA6E4}">
                <adec:decorative xmlns:adec="http://schemas.microsoft.com/office/drawing/2017/decorative" val="1"/>
              </a:ext>
            </a:extLst>
          </p:cNvPr>
          <p:cNvPicPr>
            <a:picLocks noChangeAspect="1"/>
          </p:cNvPicPr>
          <p:nvPr userDrawn="1"/>
        </p:nvPicPr>
        <p:blipFill rotWithShape="1">
          <a:blip r:embed="rId2"/>
          <a:srcRect l="8485" t="15250" r="28365" b="11222"/>
          <a:stretch/>
        </p:blipFill>
        <p:spPr>
          <a:xfrm flipH="1">
            <a:off x="3356810" y="0"/>
            <a:ext cx="8835190" cy="6858000"/>
          </a:xfrm>
          <a:prstGeom prst="rect">
            <a:avLst/>
          </a:prstGeom>
        </p:spPr>
      </p:pic>
      <p:pic>
        <p:nvPicPr>
          <p:cNvPr id="6" name="Picture 5" descr="Logo of the Department for Business and Trade. It has a red vertical line with the Royal Coat of Arms in black and white.">
            <a:extLst>
              <a:ext uri="{FF2B5EF4-FFF2-40B4-BE49-F238E27FC236}">
                <a16:creationId xmlns:a16="http://schemas.microsoft.com/office/drawing/2014/main" id="{D3566F35-1168-0ADF-7969-513E94AF9BE8}"/>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276447" y="161238"/>
            <a:ext cx="2586484" cy="1554717"/>
          </a:xfrm>
          <a:prstGeom prst="rect">
            <a:avLst/>
          </a:prstGeom>
        </p:spPr>
      </p:pic>
      <p:sp>
        <p:nvSpPr>
          <p:cNvPr id="11" name="Rectangle 10">
            <a:extLst>
              <a:ext uri="{FF2B5EF4-FFF2-40B4-BE49-F238E27FC236}">
                <a16:creationId xmlns:a16="http://schemas.microsoft.com/office/drawing/2014/main" id="{D9E1E6F6-36DA-09B1-485C-D0B7FA8C83EB}"/>
              </a:ext>
            </a:extLst>
          </p:cNvPr>
          <p:cNvSpPr/>
          <p:nvPr userDrawn="1"/>
        </p:nvSpPr>
        <p:spPr>
          <a:xfrm rot="2379844">
            <a:off x="7535930" y="1473613"/>
            <a:ext cx="3285657" cy="5017168"/>
          </a:xfrm>
          <a:prstGeom prst="rect">
            <a:avLst/>
          </a:prstGeom>
          <a:solidFill>
            <a:srgbClr val="E3E4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Google Shape;127;p24">
            <a:extLst>
              <a:ext uri="{FF2B5EF4-FFF2-40B4-BE49-F238E27FC236}">
                <a16:creationId xmlns:a16="http://schemas.microsoft.com/office/drawing/2014/main" id="{3FF0DCDA-47BC-D937-115A-05632BC3BFF1}"/>
              </a:ext>
              <a:ext uri="{C183D7F6-B498-43B3-948B-1728B52AA6E4}">
                <adec:decorative xmlns:adec="http://schemas.microsoft.com/office/drawing/2017/decorative" val="1"/>
              </a:ext>
            </a:extLst>
          </p:cNvPr>
          <p:cNvSpPr/>
          <p:nvPr userDrawn="1"/>
        </p:nvSpPr>
        <p:spPr>
          <a:xfrm rot="-5400000" flipH="1">
            <a:off x="9805400" y="3936965"/>
            <a:ext cx="4478400" cy="294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20000"/>
                  <a:lumOff val="80000"/>
                </a:schemeClr>
              </a:solidFill>
            </a:endParaRPr>
          </a:p>
        </p:txBody>
      </p:sp>
      <p:sp>
        <p:nvSpPr>
          <p:cNvPr id="13" name="TextBox 12">
            <a:extLst>
              <a:ext uri="{FF2B5EF4-FFF2-40B4-BE49-F238E27FC236}">
                <a16:creationId xmlns:a16="http://schemas.microsoft.com/office/drawing/2014/main" id="{A9B31DA2-BF84-72F2-983A-8015493148FD}"/>
              </a:ext>
              <a:ext uri="{C183D7F6-B498-43B3-948B-1728B52AA6E4}">
                <adec:decorative xmlns:adec="http://schemas.microsoft.com/office/drawing/2017/decorative" val="1"/>
              </a:ext>
            </a:extLst>
          </p:cNvPr>
          <p:cNvSpPr txBox="1"/>
          <p:nvPr userDrawn="1"/>
        </p:nvSpPr>
        <p:spPr>
          <a:xfrm rot="2369682">
            <a:off x="8401049" y="1408755"/>
            <a:ext cx="1031709" cy="830997"/>
          </a:xfrm>
          <a:prstGeom prst="rect">
            <a:avLst/>
          </a:prstGeom>
          <a:noFill/>
        </p:spPr>
        <p:txBody>
          <a:bodyPr wrap="square">
            <a:spAutoFit/>
          </a:bodyPr>
          <a:lstStyle/>
          <a:p>
            <a:r>
              <a:rPr lang="en-GB" sz="4800" dirty="0"/>
              <a:t>😊</a:t>
            </a:r>
          </a:p>
        </p:txBody>
      </p:sp>
      <p:sp>
        <p:nvSpPr>
          <p:cNvPr id="14" name="TextBox 13">
            <a:extLst>
              <a:ext uri="{FF2B5EF4-FFF2-40B4-BE49-F238E27FC236}">
                <a16:creationId xmlns:a16="http://schemas.microsoft.com/office/drawing/2014/main" id="{987677D9-3172-DF56-8FB8-A12EB7BD0A1C}"/>
              </a:ext>
              <a:ext uri="{C183D7F6-B498-43B3-948B-1728B52AA6E4}">
                <adec:decorative xmlns:adec="http://schemas.microsoft.com/office/drawing/2017/decorative" val="1"/>
              </a:ext>
            </a:extLst>
          </p:cNvPr>
          <p:cNvSpPr txBox="1"/>
          <p:nvPr userDrawn="1"/>
        </p:nvSpPr>
        <p:spPr>
          <a:xfrm rot="2369682">
            <a:off x="9395660" y="2197401"/>
            <a:ext cx="1031709" cy="830997"/>
          </a:xfrm>
          <a:prstGeom prst="rect">
            <a:avLst/>
          </a:prstGeom>
          <a:noFill/>
        </p:spPr>
        <p:txBody>
          <a:bodyPr wrap="square">
            <a:spAutoFit/>
          </a:bodyPr>
          <a:lstStyle/>
          <a:p>
            <a:r>
              <a:rPr lang="en-GB" sz="4800" dirty="0"/>
              <a:t>😃</a:t>
            </a:r>
          </a:p>
        </p:txBody>
      </p:sp>
      <p:sp>
        <p:nvSpPr>
          <p:cNvPr id="15" name="TextBox 14">
            <a:extLst>
              <a:ext uri="{FF2B5EF4-FFF2-40B4-BE49-F238E27FC236}">
                <a16:creationId xmlns:a16="http://schemas.microsoft.com/office/drawing/2014/main" id="{F48D87C3-134A-F486-EDD6-43BB8A542041}"/>
              </a:ext>
              <a:ext uri="{C183D7F6-B498-43B3-948B-1728B52AA6E4}">
                <adec:decorative xmlns:adec="http://schemas.microsoft.com/office/drawing/2017/decorative" val="1"/>
              </a:ext>
            </a:extLst>
          </p:cNvPr>
          <p:cNvSpPr txBox="1"/>
          <p:nvPr userDrawn="1"/>
        </p:nvSpPr>
        <p:spPr>
          <a:xfrm rot="2369682">
            <a:off x="10390270" y="2965194"/>
            <a:ext cx="1031709" cy="830997"/>
          </a:xfrm>
          <a:prstGeom prst="rect">
            <a:avLst/>
          </a:prstGeom>
          <a:noFill/>
        </p:spPr>
        <p:txBody>
          <a:bodyPr wrap="square">
            <a:spAutoFit/>
          </a:bodyPr>
          <a:lstStyle/>
          <a:p>
            <a:r>
              <a:rPr lang="en-GB" sz="4800" dirty="0"/>
              <a:t>🐰</a:t>
            </a:r>
          </a:p>
        </p:txBody>
      </p:sp>
      <p:sp>
        <p:nvSpPr>
          <p:cNvPr id="16" name="TextBox 15">
            <a:extLst>
              <a:ext uri="{FF2B5EF4-FFF2-40B4-BE49-F238E27FC236}">
                <a16:creationId xmlns:a16="http://schemas.microsoft.com/office/drawing/2014/main" id="{AF839BA1-90F8-AB3E-601E-D343BAEECC66}"/>
              </a:ext>
              <a:ext uri="{C183D7F6-B498-43B3-948B-1728B52AA6E4}">
                <adec:decorative xmlns:adec="http://schemas.microsoft.com/office/drawing/2017/decorative" val="1"/>
              </a:ext>
            </a:extLst>
          </p:cNvPr>
          <p:cNvSpPr txBox="1"/>
          <p:nvPr userDrawn="1"/>
        </p:nvSpPr>
        <p:spPr>
          <a:xfrm rot="2369682">
            <a:off x="7653483" y="2344000"/>
            <a:ext cx="1031709" cy="830997"/>
          </a:xfrm>
          <a:prstGeom prst="rect">
            <a:avLst/>
          </a:prstGeom>
          <a:noFill/>
        </p:spPr>
        <p:txBody>
          <a:bodyPr wrap="square">
            <a:spAutoFit/>
          </a:bodyPr>
          <a:lstStyle/>
          <a:p>
            <a:r>
              <a:rPr lang="en-GB" sz="4800" dirty="0"/>
              <a:t>😺</a:t>
            </a:r>
          </a:p>
        </p:txBody>
      </p:sp>
      <p:sp>
        <p:nvSpPr>
          <p:cNvPr id="17" name="TextBox 16">
            <a:extLst>
              <a:ext uri="{FF2B5EF4-FFF2-40B4-BE49-F238E27FC236}">
                <a16:creationId xmlns:a16="http://schemas.microsoft.com/office/drawing/2014/main" id="{136BAE88-54DE-B889-7A3F-D60EB3472746}"/>
              </a:ext>
              <a:ext uri="{C183D7F6-B498-43B3-948B-1728B52AA6E4}">
                <adec:decorative xmlns:adec="http://schemas.microsoft.com/office/drawing/2017/decorative" val="1"/>
              </a:ext>
            </a:extLst>
          </p:cNvPr>
          <p:cNvSpPr txBox="1"/>
          <p:nvPr userDrawn="1"/>
        </p:nvSpPr>
        <p:spPr>
          <a:xfrm rot="2369682">
            <a:off x="8643289" y="3061810"/>
            <a:ext cx="1031709" cy="830997"/>
          </a:xfrm>
          <a:prstGeom prst="rect">
            <a:avLst/>
          </a:prstGeom>
          <a:noFill/>
        </p:spPr>
        <p:txBody>
          <a:bodyPr wrap="square">
            <a:spAutoFit/>
          </a:bodyPr>
          <a:lstStyle/>
          <a:p>
            <a:r>
              <a:rPr lang="en-GB" sz="4800" dirty="0"/>
              <a:t>😜</a:t>
            </a:r>
          </a:p>
        </p:txBody>
      </p:sp>
      <p:sp>
        <p:nvSpPr>
          <p:cNvPr id="18" name="TextBox 17">
            <a:extLst>
              <a:ext uri="{FF2B5EF4-FFF2-40B4-BE49-F238E27FC236}">
                <a16:creationId xmlns:a16="http://schemas.microsoft.com/office/drawing/2014/main" id="{9C59945C-04C0-3C7E-94D8-FC6068F9E7B0}"/>
              </a:ext>
              <a:ext uri="{C183D7F6-B498-43B3-948B-1728B52AA6E4}">
                <adec:decorative xmlns:adec="http://schemas.microsoft.com/office/drawing/2017/decorative" val="1"/>
              </a:ext>
            </a:extLst>
          </p:cNvPr>
          <p:cNvSpPr txBox="1"/>
          <p:nvPr userDrawn="1"/>
        </p:nvSpPr>
        <p:spPr>
          <a:xfrm rot="2369682">
            <a:off x="9637899" y="3829603"/>
            <a:ext cx="1031709" cy="830997"/>
          </a:xfrm>
          <a:prstGeom prst="rect">
            <a:avLst/>
          </a:prstGeom>
          <a:noFill/>
        </p:spPr>
        <p:txBody>
          <a:bodyPr wrap="square">
            <a:spAutoFit/>
          </a:bodyPr>
          <a:lstStyle/>
          <a:p>
            <a:r>
              <a:rPr lang="en-GB" sz="4800" dirty="0"/>
              <a:t>😎</a:t>
            </a:r>
          </a:p>
        </p:txBody>
      </p:sp>
      <p:sp>
        <p:nvSpPr>
          <p:cNvPr id="19" name="TextBox 18">
            <a:extLst>
              <a:ext uri="{FF2B5EF4-FFF2-40B4-BE49-F238E27FC236}">
                <a16:creationId xmlns:a16="http://schemas.microsoft.com/office/drawing/2014/main" id="{4BC34DFF-236F-7688-8010-E5D7A06CC7B1}"/>
              </a:ext>
              <a:ext uri="{C183D7F6-B498-43B3-948B-1728B52AA6E4}">
                <adec:decorative xmlns:adec="http://schemas.microsoft.com/office/drawing/2017/decorative" val="1"/>
              </a:ext>
            </a:extLst>
          </p:cNvPr>
          <p:cNvSpPr txBox="1"/>
          <p:nvPr userDrawn="1"/>
        </p:nvSpPr>
        <p:spPr>
          <a:xfrm rot="2369682">
            <a:off x="6896307" y="3158426"/>
            <a:ext cx="1031709" cy="830997"/>
          </a:xfrm>
          <a:prstGeom prst="rect">
            <a:avLst/>
          </a:prstGeom>
          <a:noFill/>
        </p:spPr>
        <p:txBody>
          <a:bodyPr wrap="square">
            <a:spAutoFit/>
          </a:bodyPr>
          <a:lstStyle/>
          <a:p>
            <a:r>
              <a:rPr lang="en-GB" sz="4800" dirty="0"/>
              <a:t>🐸</a:t>
            </a:r>
          </a:p>
        </p:txBody>
      </p:sp>
      <p:sp>
        <p:nvSpPr>
          <p:cNvPr id="20" name="TextBox 19">
            <a:extLst>
              <a:ext uri="{FF2B5EF4-FFF2-40B4-BE49-F238E27FC236}">
                <a16:creationId xmlns:a16="http://schemas.microsoft.com/office/drawing/2014/main" id="{3F70AB76-9403-559C-513C-924166A45C1B}"/>
              </a:ext>
            </a:extLst>
          </p:cNvPr>
          <p:cNvSpPr txBox="1"/>
          <p:nvPr userDrawn="1"/>
        </p:nvSpPr>
        <p:spPr>
          <a:xfrm rot="2369682">
            <a:off x="7890918" y="3947072"/>
            <a:ext cx="1031709"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4800" dirty="0"/>
              <a:t>😊</a:t>
            </a:r>
          </a:p>
        </p:txBody>
      </p:sp>
      <p:sp>
        <p:nvSpPr>
          <p:cNvPr id="21" name="TextBox 20">
            <a:extLst>
              <a:ext uri="{FF2B5EF4-FFF2-40B4-BE49-F238E27FC236}">
                <a16:creationId xmlns:a16="http://schemas.microsoft.com/office/drawing/2014/main" id="{8C8AA880-8992-9E4E-5144-2343B26271E6}"/>
              </a:ext>
              <a:ext uri="{C183D7F6-B498-43B3-948B-1728B52AA6E4}">
                <adec:decorative xmlns:adec="http://schemas.microsoft.com/office/drawing/2017/decorative" val="1"/>
              </a:ext>
            </a:extLst>
          </p:cNvPr>
          <p:cNvSpPr txBox="1"/>
          <p:nvPr userDrawn="1"/>
        </p:nvSpPr>
        <p:spPr>
          <a:xfrm rot="2369682">
            <a:off x="8885528" y="4714865"/>
            <a:ext cx="1031709" cy="830997"/>
          </a:xfrm>
          <a:prstGeom prst="rect">
            <a:avLst/>
          </a:prstGeom>
          <a:noFill/>
        </p:spPr>
        <p:txBody>
          <a:bodyPr wrap="square">
            <a:spAutoFit/>
          </a:bodyPr>
          <a:lstStyle/>
          <a:p>
            <a:r>
              <a:rPr lang="en-GB" sz="4800" dirty="0"/>
              <a:t>🐶</a:t>
            </a:r>
          </a:p>
        </p:txBody>
      </p:sp>
      <p:sp>
        <p:nvSpPr>
          <p:cNvPr id="22" name="TextBox 21">
            <a:extLst>
              <a:ext uri="{FF2B5EF4-FFF2-40B4-BE49-F238E27FC236}">
                <a16:creationId xmlns:a16="http://schemas.microsoft.com/office/drawing/2014/main" id="{73B524D9-E2C9-5A37-5665-1AAF95F56529}"/>
              </a:ext>
              <a:ext uri="{C183D7F6-B498-43B3-948B-1728B52AA6E4}">
                <adec:decorative xmlns:adec="http://schemas.microsoft.com/office/drawing/2017/decorative" val="1"/>
              </a:ext>
            </a:extLst>
          </p:cNvPr>
          <p:cNvSpPr txBox="1"/>
          <p:nvPr userDrawn="1"/>
        </p:nvSpPr>
        <p:spPr>
          <a:xfrm rot="2369682">
            <a:off x="6091890" y="4050558"/>
            <a:ext cx="1031709" cy="830997"/>
          </a:xfrm>
          <a:prstGeom prst="rect">
            <a:avLst/>
          </a:prstGeom>
          <a:noFill/>
        </p:spPr>
        <p:txBody>
          <a:bodyPr wrap="square">
            <a:spAutoFit/>
          </a:bodyPr>
          <a:lstStyle/>
          <a:p>
            <a:r>
              <a:rPr lang="en-GB" sz="4800" dirty="0"/>
              <a:t>🐵</a:t>
            </a:r>
          </a:p>
        </p:txBody>
      </p:sp>
      <p:sp>
        <p:nvSpPr>
          <p:cNvPr id="23" name="TextBox 22">
            <a:extLst>
              <a:ext uri="{FF2B5EF4-FFF2-40B4-BE49-F238E27FC236}">
                <a16:creationId xmlns:a16="http://schemas.microsoft.com/office/drawing/2014/main" id="{F100B492-4B16-0FE0-CFA6-25A44A49CB04}"/>
              </a:ext>
              <a:ext uri="{C183D7F6-B498-43B3-948B-1728B52AA6E4}">
                <adec:decorative xmlns:adec="http://schemas.microsoft.com/office/drawing/2017/decorative" val="1"/>
              </a:ext>
            </a:extLst>
          </p:cNvPr>
          <p:cNvSpPr txBox="1"/>
          <p:nvPr userDrawn="1"/>
        </p:nvSpPr>
        <p:spPr>
          <a:xfrm rot="2369682">
            <a:off x="7086501" y="4839204"/>
            <a:ext cx="1031709" cy="830997"/>
          </a:xfrm>
          <a:prstGeom prst="rect">
            <a:avLst/>
          </a:prstGeom>
          <a:noFill/>
        </p:spPr>
        <p:txBody>
          <a:bodyPr wrap="square">
            <a:spAutoFit/>
          </a:bodyPr>
          <a:lstStyle/>
          <a:p>
            <a:r>
              <a:rPr lang="en-GB" sz="4800" dirty="0"/>
              <a:t>🦊</a:t>
            </a:r>
          </a:p>
        </p:txBody>
      </p:sp>
      <p:sp>
        <p:nvSpPr>
          <p:cNvPr id="24" name="TextBox 23">
            <a:extLst>
              <a:ext uri="{FF2B5EF4-FFF2-40B4-BE49-F238E27FC236}">
                <a16:creationId xmlns:a16="http://schemas.microsoft.com/office/drawing/2014/main" id="{9D2B19BB-3696-F318-423C-2860EF0DF292}"/>
              </a:ext>
              <a:ext uri="{C183D7F6-B498-43B3-948B-1728B52AA6E4}">
                <adec:decorative xmlns:adec="http://schemas.microsoft.com/office/drawing/2017/decorative" val="1"/>
              </a:ext>
            </a:extLst>
          </p:cNvPr>
          <p:cNvSpPr txBox="1"/>
          <p:nvPr userDrawn="1"/>
        </p:nvSpPr>
        <p:spPr>
          <a:xfrm rot="2369682">
            <a:off x="8081111" y="5606997"/>
            <a:ext cx="1031709" cy="830997"/>
          </a:xfrm>
          <a:prstGeom prst="rect">
            <a:avLst/>
          </a:prstGeom>
          <a:noFill/>
        </p:spPr>
        <p:txBody>
          <a:bodyPr wrap="square">
            <a:spAutoFit/>
          </a:bodyPr>
          <a:lstStyle/>
          <a:p>
            <a:r>
              <a:rPr lang="en-GB" sz="4800" dirty="0"/>
              <a:t>💩</a:t>
            </a:r>
          </a:p>
        </p:txBody>
      </p:sp>
      <p:sp>
        <p:nvSpPr>
          <p:cNvPr id="9" name="Google Shape;124;p24">
            <a:extLst>
              <a:ext uri="{FF2B5EF4-FFF2-40B4-BE49-F238E27FC236}">
                <a16:creationId xmlns:a16="http://schemas.microsoft.com/office/drawing/2014/main" id="{FE241B5E-D793-B37B-F0BC-F11977A17252}"/>
              </a:ext>
              <a:ext uri="{C183D7F6-B498-43B3-948B-1728B52AA6E4}">
                <adec:decorative xmlns:adec="http://schemas.microsoft.com/office/drawing/2017/decorative" val="1"/>
              </a:ext>
            </a:extLst>
          </p:cNvPr>
          <p:cNvSpPr/>
          <p:nvPr userDrawn="1"/>
        </p:nvSpPr>
        <p:spPr>
          <a:xfrm rot="5400000">
            <a:off x="1550545" y="1155257"/>
            <a:ext cx="4212787" cy="6123827"/>
          </a:xfrm>
          <a:prstGeom prst="rect">
            <a:avLst/>
          </a:prstGeom>
          <a:solidFill>
            <a:srgbClr val="CF102C">
              <a:alpha val="8588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63F48DC6-8C9A-7041-4D5A-8494D0BF79D7}"/>
              </a:ext>
            </a:extLst>
          </p:cNvPr>
          <p:cNvSpPr>
            <a:spLocks noGrp="1"/>
          </p:cNvSpPr>
          <p:nvPr>
            <p:ph type="ctrTitle"/>
          </p:nvPr>
        </p:nvSpPr>
        <p:spPr>
          <a:xfrm>
            <a:off x="808382" y="2126355"/>
            <a:ext cx="6278218" cy="3289853"/>
          </a:xfrm>
        </p:spPr>
        <p:txBody>
          <a:bodyPr anchor="b">
            <a:normAutofit/>
          </a:bodyPr>
          <a:lstStyle>
            <a:lvl1pPr algn="l">
              <a:defRPr sz="5400" b="1">
                <a:solidFill>
                  <a:schemeClr val="bg1"/>
                </a:solidFill>
                <a:latin typeface="Arial" panose="020B0604020202020204" pitchFamily="34" charset="0"/>
                <a:ea typeface="Helvetica Neue" panose="02000503000000020004" pitchFamily="2"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1682C907-2B3B-23AA-FCEB-330370E43A14}"/>
              </a:ext>
            </a:extLst>
          </p:cNvPr>
          <p:cNvSpPr>
            <a:spLocks noGrp="1"/>
          </p:cNvSpPr>
          <p:nvPr>
            <p:ph type="subTitle" idx="1"/>
          </p:nvPr>
        </p:nvSpPr>
        <p:spPr>
          <a:xfrm>
            <a:off x="808382" y="5545417"/>
            <a:ext cx="6278218" cy="477078"/>
          </a:xfrm>
        </p:spPr>
        <p:txBody>
          <a:bodyPr/>
          <a:lstStyle>
            <a:lvl1pPr marL="0" indent="0" algn="l">
              <a:buNone/>
              <a:defRPr sz="2400">
                <a:solidFill>
                  <a:schemeClr val="bg1"/>
                </a:solidFill>
                <a:latin typeface="Arial" panose="020B0604020202020204" pitchFamily="34" charset="0"/>
                <a:ea typeface="Helvetica Neue" panose="02000503000000020004" pitchFamily="2"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656782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3842A-38E2-ADF1-5523-54783DF19A7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F44D93-FECA-DBBF-4D28-E27D12D20C6D}"/>
              </a:ext>
            </a:extLst>
          </p:cNvPr>
          <p:cNvSpPr>
            <a:spLocks noGrp="1"/>
          </p:cNvSpPr>
          <p:nvPr>
            <p:ph type="dt" sz="half" idx="10"/>
          </p:nvPr>
        </p:nvSpPr>
        <p:spPr/>
        <p:txBody>
          <a:bodyPr/>
          <a:lstStyle/>
          <a:p>
            <a:fld id="{3F19AFCB-A5E4-CE4F-8583-48FFE24742F6}" type="datetimeFigureOut">
              <a:rPr lang="en-US" smtClean="0"/>
              <a:t>3/25/2024</a:t>
            </a:fld>
            <a:endParaRPr lang="en-US"/>
          </a:p>
        </p:txBody>
      </p:sp>
      <p:sp>
        <p:nvSpPr>
          <p:cNvPr id="4" name="Footer Placeholder 3">
            <a:extLst>
              <a:ext uri="{FF2B5EF4-FFF2-40B4-BE49-F238E27FC236}">
                <a16:creationId xmlns:a16="http://schemas.microsoft.com/office/drawing/2014/main" id="{624EC533-FAA0-E8BE-2D8D-F66C6A64F89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B7DF3C-307E-AA6E-8415-1898730DD5D2}"/>
              </a:ext>
            </a:extLst>
          </p:cNvPr>
          <p:cNvSpPr>
            <a:spLocks noGrp="1"/>
          </p:cNvSpPr>
          <p:nvPr>
            <p:ph type="sldNum" sz="quarter" idx="12"/>
          </p:nvPr>
        </p:nvSpPr>
        <p:spPr/>
        <p:txBody>
          <a:bodyPr/>
          <a:lstStyle/>
          <a:p>
            <a:fld id="{1B287C65-F529-6A4B-9307-53EFD28F08ED}" type="slidenum">
              <a:rPr lang="en-US" smtClean="0"/>
              <a:t>‹#›</a:t>
            </a:fld>
            <a:endParaRPr lang="en-US"/>
          </a:p>
        </p:txBody>
      </p:sp>
      <p:sp>
        <p:nvSpPr>
          <p:cNvPr id="6" name="Rectangle 5">
            <a:extLst>
              <a:ext uri="{FF2B5EF4-FFF2-40B4-BE49-F238E27FC236}">
                <a16:creationId xmlns:a16="http://schemas.microsoft.com/office/drawing/2014/main" id="{8F4A5BB5-5A50-BC94-5498-BAFECB7924C3}"/>
              </a:ext>
            </a:extLst>
          </p:cNvPr>
          <p:cNvSpPr/>
          <p:nvPr userDrawn="1"/>
        </p:nvSpPr>
        <p:spPr>
          <a:xfrm flipH="1">
            <a:off x="0" y="0"/>
            <a:ext cx="119270" cy="6858000"/>
          </a:xfrm>
          <a:prstGeom prst="rect">
            <a:avLst/>
          </a:prstGeom>
          <a:solidFill>
            <a:srgbClr val="CF1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25862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and Content_ red 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DA507-EE43-77FA-DA6B-E973C6A26220}"/>
              </a:ext>
            </a:extLst>
          </p:cNvPr>
          <p:cNvSpPr>
            <a:spLocks noGrp="1"/>
          </p:cNvSpPr>
          <p:nvPr>
            <p:ph type="title"/>
          </p:nvPr>
        </p:nvSpPr>
        <p:spPr>
          <a:xfrm>
            <a:off x="838200" y="365126"/>
            <a:ext cx="10515600" cy="997510"/>
          </a:xfrm>
        </p:spPr>
        <p:txBody>
          <a:bodyPr/>
          <a:lstStyle>
            <a:lvl1pPr>
              <a:defRPr>
                <a:solidFill>
                  <a:srgbClr val="CF102C"/>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50B1952E-ED4F-CECE-B3D3-04B0BD0B37C3}"/>
              </a:ext>
            </a:extLst>
          </p:cNvPr>
          <p:cNvSpPr>
            <a:spLocks noGrp="1"/>
          </p:cNvSpPr>
          <p:nvPr>
            <p:ph idx="1"/>
          </p:nvPr>
        </p:nvSpPr>
        <p:spPr>
          <a:xfrm>
            <a:off x="838200" y="1395320"/>
            <a:ext cx="10515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30BB1A-FD53-700D-47E6-097B29AD06DB}"/>
              </a:ext>
            </a:extLst>
          </p:cNvPr>
          <p:cNvSpPr>
            <a:spLocks noGrp="1"/>
          </p:cNvSpPr>
          <p:nvPr>
            <p:ph type="dt" sz="half" idx="10"/>
          </p:nvPr>
        </p:nvSpPr>
        <p:spPr/>
        <p:txBody>
          <a:bodyPr/>
          <a:lstStyle/>
          <a:p>
            <a:fld id="{3F19AFCB-A5E4-CE4F-8583-48FFE24742F6}" type="datetimeFigureOut">
              <a:rPr lang="en-US" smtClean="0"/>
              <a:t>3/25/2024</a:t>
            </a:fld>
            <a:endParaRPr lang="en-US"/>
          </a:p>
        </p:txBody>
      </p:sp>
      <p:sp>
        <p:nvSpPr>
          <p:cNvPr id="5" name="Footer Placeholder 4">
            <a:extLst>
              <a:ext uri="{FF2B5EF4-FFF2-40B4-BE49-F238E27FC236}">
                <a16:creationId xmlns:a16="http://schemas.microsoft.com/office/drawing/2014/main" id="{9198B59D-ECB5-4138-C18D-ADDCBB1B4D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DDA1AC-46C3-26CC-96DB-5B5B1AED7138}"/>
              </a:ext>
            </a:extLst>
          </p:cNvPr>
          <p:cNvSpPr>
            <a:spLocks noGrp="1"/>
          </p:cNvSpPr>
          <p:nvPr>
            <p:ph type="sldNum" sz="quarter" idx="12"/>
          </p:nvPr>
        </p:nvSpPr>
        <p:spPr/>
        <p:txBody>
          <a:bodyPr/>
          <a:lstStyle/>
          <a:p>
            <a:fld id="{1B287C65-F529-6A4B-9307-53EFD28F08ED}" type="slidenum">
              <a:rPr lang="en-US" smtClean="0"/>
              <a:t>‹#›</a:t>
            </a:fld>
            <a:endParaRPr lang="en-US"/>
          </a:p>
        </p:txBody>
      </p:sp>
      <p:sp>
        <p:nvSpPr>
          <p:cNvPr id="8" name="Rectangle 7">
            <a:extLst>
              <a:ext uri="{FF2B5EF4-FFF2-40B4-BE49-F238E27FC236}">
                <a16:creationId xmlns:a16="http://schemas.microsoft.com/office/drawing/2014/main" id="{54FBE522-9C93-2690-A430-811909B12E74}"/>
              </a:ext>
            </a:extLst>
          </p:cNvPr>
          <p:cNvSpPr/>
          <p:nvPr userDrawn="1"/>
        </p:nvSpPr>
        <p:spPr>
          <a:xfrm flipH="1">
            <a:off x="0" y="0"/>
            <a:ext cx="119270" cy="6858000"/>
          </a:xfrm>
          <a:prstGeom prst="rect">
            <a:avLst/>
          </a:prstGeom>
          <a:solidFill>
            <a:srgbClr val="0028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F102C"/>
              </a:solidFill>
            </a:endParaRPr>
          </a:p>
        </p:txBody>
      </p:sp>
    </p:spTree>
    <p:extLst>
      <p:ext uri="{BB962C8B-B14F-4D97-AF65-F5344CB8AC3E}">
        <p14:creationId xmlns:p14="http://schemas.microsoft.com/office/powerpoint/2010/main" val="21555077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_blue 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DA507-EE43-77FA-DA6B-E973C6A26220}"/>
              </a:ext>
            </a:extLst>
          </p:cNvPr>
          <p:cNvSpPr>
            <a:spLocks noGrp="1"/>
          </p:cNvSpPr>
          <p:nvPr>
            <p:ph type="title"/>
          </p:nvPr>
        </p:nvSpPr>
        <p:spPr>
          <a:xfrm>
            <a:off x="838200" y="365126"/>
            <a:ext cx="10515599" cy="997510"/>
          </a:xfrm>
        </p:spPr>
        <p:txBody>
          <a:bodyPr/>
          <a:lstStyle>
            <a:lvl1pPr>
              <a:defRPr>
                <a:solidFill>
                  <a:schemeClr val="accent1"/>
                </a:solidFill>
                <a:latin typeface="Arial" panose="020B0604020202020204" pitchFamily="34" charset="0"/>
                <a:cs typeface="Arial" panose="020B0604020202020204" pitchFamily="34" charset="0"/>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0B1952E-ED4F-CECE-B3D3-04B0BD0B37C3}"/>
              </a:ext>
            </a:extLst>
          </p:cNvPr>
          <p:cNvSpPr>
            <a:spLocks noGrp="1"/>
          </p:cNvSpPr>
          <p:nvPr>
            <p:ph idx="1"/>
          </p:nvPr>
        </p:nvSpPr>
        <p:spPr>
          <a:xfrm>
            <a:off x="838200" y="1395320"/>
            <a:ext cx="10515599"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F30BB1A-FD53-700D-47E6-097B29AD06DB}"/>
              </a:ext>
            </a:extLst>
          </p:cNvPr>
          <p:cNvSpPr>
            <a:spLocks noGrp="1"/>
          </p:cNvSpPr>
          <p:nvPr>
            <p:ph type="dt" sz="half" idx="10"/>
          </p:nvPr>
        </p:nvSpPr>
        <p:spPr/>
        <p:txBody>
          <a:bodyPr/>
          <a:lstStyle/>
          <a:p>
            <a:fld id="{3F19AFCB-A5E4-CE4F-8583-48FFE24742F6}" type="datetimeFigureOut">
              <a:rPr lang="en-US" smtClean="0"/>
              <a:t>3/25/2024</a:t>
            </a:fld>
            <a:endParaRPr lang="en-US"/>
          </a:p>
        </p:txBody>
      </p:sp>
      <p:sp>
        <p:nvSpPr>
          <p:cNvPr id="5" name="Footer Placeholder 4">
            <a:extLst>
              <a:ext uri="{FF2B5EF4-FFF2-40B4-BE49-F238E27FC236}">
                <a16:creationId xmlns:a16="http://schemas.microsoft.com/office/drawing/2014/main" id="{9198B59D-ECB5-4138-C18D-ADDCBB1B4D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DDA1AC-46C3-26CC-96DB-5B5B1AED7138}"/>
              </a:ext>
            </a:extLst>
          </p:cNvPr>
          <p:cNvSpPr>
            <a:spLocks noGrp="1"/>
          </p:cNvSpPr>
          <p:nvPr>
            <p:ph type="sldNum" sz="quarter" idx="12"/>
          </p:nvPr>
        </p:nvSpPr>
        <p:spPr/>
        <p:txBody>
          <a:bodyPr/>
          <a:lstStyle/>
          <a:p>
            <a:fld id="{1B287C65-F529-6A4B-9307-53EFD28F08ED}" type="slidenum">
              <a:rPr lang="en-US" smtClean="0"/>
              <a:t>‹#›</a:t>
            </a:fld>
            <a:endParaRPr lang="en-US"/>
          </a:p>
        </p:txBody>
      </p:sp>
      <p:sp>
        <p:nvSpPr>
          <p:cNvPr id="9" name="Rectangle 8">
            <a:extLst>
              <a:ext uri="{FF2B5EF4-FFF2-40B4-BE49-F238E27FC236}">
                <a16:creationId xmlns:a16="http://schemas.microsoft.com/office/drawing/2014/main" id="{AE0F7A08-B129-F616-7859-8ABA9ED7643F}"/>
              </a:ext>
            </a:extLst>
          </p:cNvPr>
          <p:cNvSpPr/>
          <p:nvPr userDrawn="1"/>
        </p:nvSpPr>
        <p:spPr>
          <a:xfrm flipH="1">
            <a:off x="0" y="0"/>
            <a:ext cx="11927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25932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E879B93-03C9-1148-A600-388182AEFB08}"/>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 </a:t>
            </a:r>
          </a:p>
        </p:txBody>
      </p:sp>
      <p:sp>
        <p:nvSpPr>
          <p:cNvPr id="2" name="Title 1">
            <a:extLst>
              <a:ext uri="{FF2B5EF4-FFF2-40B4-BE49-F238E27FC236}">
                <a16:creationId xmlns:a16="http://schemas.microsoft.com/office/drawing/2014/main" id="{CE12D4CB-A819-5EBE-F43A-46FD13A1BC8A}"/>
              </a:ext>
            </a:extLst>
          </p:cNvPr>
          <p:cNvSpPr>
            <a:spLocks noGrp="1"/>
          </p:cNvSpPr>
          <p:nvPr>
            <p:ph type="ctrTitle"/>
          </p:nvPr>
        </p:nvSpPr>
        <p:spPr>
          <a:xfrm>
            <a:off x="808382" y="2126355"/>
            <a:ext cx="10567374" cy="2144501"/>
          </a:xfrm>
        </p:spPr>
        <p:txBody>
          <a:bodyPr anchor="ctr">
            <a:normAutofit/>
          </a:bodyPr>
          <a:lstStyle>
            <a:lvl1pPr algn="l">
              <a:defRPr sz="5400" b="1">
                <a:solidFill>
                  <a:schemeClr val="bg1"/>
                </a:solidFill>
                <a:latin typeface="Arial" panose="020B0604020202020204" pitchFamily="34" charset="0"/>
                <a:ea typeface="Helvetica Neue" panose="02000503000000020004" pitchFamily="2" charset="0"/>
                <a:cs typeface="Arial" panose="020B0604020202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E96D8387-453B-702D-50F5-0A68700BD5A9}"/>
              </a:ext>
            </a:extLst>
          </p:cNvPr>
          <p:cNvSpPr>
            <a:spLocks noGrp="1"/>
          </p:cNvSpPr>
          <p:nvPr>
            <p:ph type="subTitle" idx="1"/>
          </p:nvPr>
        </p:nvSpPr>
        <p:spPr>
          <a:xfrm>
            <a:off x="808382" y="4739505"/>
            <a:ext cx="6278218" cy="477078"/>
          </a:xfrm>
        </p:spPr>
        <p:txBody>
          <a:bodyPr/>
          <a:lstStyle>
            <a:lvl1pPr marL="0" indent="0" algn="l">
              <a:buNone/>
              <a:defRPr sz="3200">
                <a:solidFill>
                  <a:schemeClr val="bg1"/>
                </a:solidFill>
                <a:latin typeface="Arial" panose="020B0604020202020204" pitchFamily="34" charset="0"/>
                <a:ea typeface="Helvetica Neue" panose="02000503000000020004" pitchFamily="2"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4" name="Picture 3" descr="Logo of the Department for Business and Trade. It has a red vertical line with the Royal Coat of Arms in black and white.">
            <a:extLst>
              <a:ext uri="{FF2B5EF4-FFF2-40B4-BE49-F238E27FC236}">
                <a16:creationId xmlns:a16="http://schemas.microsoft.com/office/drawing/2014/main" id="{B5FCA312-1C76-6284-7100-93DE6AD2AA8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158" y="-147355"/>
            <a:ext cx="3558098" cy="2144501"/>
          </a:xfrm>
          <a:prstGeom prst="rect">
            <a:avLst/>
          </a:prstGeom>
        </p:spPr>
      </p:pic>
    </p:spTree>
    <p:extLst>
      <p:ext uri="{BB962C8B-B14F-4D97-AF65-F5344CB8AC3E}">
        <p14:creationId xmlns:p14="http://schemas.microsoft.com/office/powerpoint/2010/main" val="413099203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2D4CB-A819-5EBE-F43A-46FD13A1BC8A}"/>
              </a:ext>
            </a:extLst>
          </p:cNvPr>
          <p:cNvSpPr>
            <a:spLocks noGrp="1"/>
          </p:cNvSpPr>
          <p:nvPr>
            <p:ph type="ctrTitle"/>
          </p:nvPr>
        </p:nvSpPr>
        <p:spPr>
          <a:xfrm>
            <a:off x="808382" y="2126355"/>
            <a:ext cx="10567374" cy="2144501"/>
          </a:xfrm>
        </p:spPr>
        <p:txBody>
          <a:bodyPr anchor="ctr">
            <a:normAutofit/>
          </a:bodyPr>
          <a:lstStyle>
            <a:lvl1pPr algn="l">
              <a:defRPr sz="5400" b="1">
                <a:solidFill>
                  <a:srgbClr val="CF102C"/>
                </a:solidFill>
                <a:latin typeface="Arial" panose="020B0604020202020204" pitchFamily="34" charset="0"/>
                <a:ea typeface="Helvetica Neue" panose="02000503000000020004" pitchFamily="2" charset="0"/>
                <a:cs typeface="Arial" panose="020B0604020202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E96D8387-453B-702D-50F5-0A68700BD5A9}"/>
              </a:ext>
            </a:extLst>
          </p:cNvPr>
          <p:cNvSpPr>
            <a:spLocks noGrp="1"/>
          </p:cNvSpPr>
          <p:nvPr>
            <p:ph type="subTitle" idx="1"/>
          </p:nvPr>
        </p:nvSpPr>
        <p:spPr>
          <a:xfrm>
            <a:off x="808382" y="4739505"/>
            <a:ext cx="6278218" cy="477078"/>
          </a:xfrm>
        </p:spPr>
        <p:txBody>
          <a:bodyPr/>
          <a:lstStyle>
            <a:lvl1pPr marL="0" indent="0" algn="l">
              <a:buNone/>
              <a:defRPr sz="320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Picture 4">
            <a:extLst>
              <a:ext uri="{FF2B5EF4-FFF2-40B4-BE49-F238E27FC236}">
                <a16:creationId xmlns:a16="http://schemas.microsoft.com/office/drawing/2014/main" id="{496B3879-CD99-38FA-11F1-FB20D40F0AAD}"/>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76447" y="161238"/>
            <a:ext cx="2586484" cy="1554717"/>
          </a:xfrm>
          <a:prstGeom prst="rect">
            <a:avLst/>
          </a:prstGeom>
        </p:spPr>
      </p:pic>
    </p:spTree>
    <p:extLst>
      <p:ext uri="{BB962C8B-B14F-4D97-AF65-F5344CB8AC3E}">
        <p14:creationId xmlns:p14="http://schemas.microsoft.com/office/powerpoint/2010/main" val="10047390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Google Shape;124;p24">
            <a:extLst>
              <a:ext uri="{FF2B5EF4-FFF2-40B4-BE49-F238E27FC236}">
                <a16:creationId xmlns:a16="http://schemas.microsoft.com/office/drawing/2014/main" id="{F14C8CA8-10DB-8634-EA18-D96C2A35623F}"/>
              </a:ext>
            </a:extLst>
          </p:cNvPr>
          <p:cNvSpPr/>
          <p:nvPr userDrawn="1"/>
        </p:nvSpPr>
        <p:spPr>
          <a:xfrm rot="5400000">
            <a:off x="2666998" y="-2667000"/>
            <a:ext cx="6858000" cy="12191999"/>
          </a:xfrm>
          <a:prstGeom prst="rect">
            <a:avLst/>
          </a:prstGeom>
          <a:solidFill>
            <a:srgbClr val="CF10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itle 1">
            <a:extLst>
              <a:ext uri="{FF2B5EF4-FFF2-40B4-BE49-F238E27FC236}">
                <a16:creationId xmlns:a16="http://schemas.microsoft.com/office/drawing/2014/main" id="{50A7DB02-BED5-7FA2-EA95-74019667A089}"/>
              </a:ext>
            </a:extLst>
          </p:cNvPr>
          <p:cNvSpPr>
            <a:spLocks noGrp="1"/>
          </p:cNvSpPr>
          <p:nvPr>
            <p:ph type="ctrTitle"/>
          </p:nvPr>
        </p:nvSpPr>
        <p:spPr>
          <a:xfrm>
            <a:off x="808382" y="2126355"/>
            <a:ext cx="10567374" cy="2144501"/>
          </a:xfrm>
        </p:spPr>
        <p:txBody>
          <a:bodyPr anchor="ctr">
            <a:normAutofit/>
          </a:bodyPr>
          <a:lstStyle>
            <a:lvl1pPr algn="l">
              <a:defRPr sz="5400" b="1">
                <a:solidFill>
                  <a:schemeClr val="bg1"/>
                </a:solidFill>
                <a:latin typeface="Arial" panose="020B0604020202020204" pitchFamily="34" charset="0"/>
                <a:ea typeface="Helvetica Neue" panose="02000503000000020004" pitchFamily="2" charset="0"/>
                <a:cs typeface="Arial" panose="020B0604020202020204" pitchFamily="34" charset="0"/>
              </a:defRPr>
            </a:lvl1pPr>
          </a:lstStyle>
          <a:p>
            <a:r>
              <a:rPr lang="en-US"/>
              <a:t>Click to edit Master title style</a:t>
            </a:r>
          </a:p>
        </p:txBody>
      </p:sp>
      <p:sp>
        <p:nvSpPr>
          <p:cNvPr id="7" name="Subtitle 2">
            <a:extLst>
              <a:ext uri="{FF2B5EF4-FFF2-40B4-BE49-F238E27FC236}">
                <a16:creationId xmlns:a16="http://schemas.microsoft.com/office/drawing/2014/main" id="{29AC000B-CDD8-78D1-56DE-53F51638E0EE}"/>
              </a:ext>
            </a:extLst>
          </p:cNvPr>
          <p:cNvSpPr>
            <a:spLocks noGrp="1"/>
          </p:cNvSpPr>
          <p:nvPr>
            <p:ph type="subTitle" idx="1"/>
          </p:nvPr>
        </p:nvSpPr>
        <p:spPr>
          <a:xfrm>
            <a:off x="808382" y="4739505"/>
            <a:ext cx="6278218" cy="477078"/>
          </a:xfrm>
        </p:spPr>
        <p:txBody>
          <a:bodyPr/>
          <a:lstStyle>
            <a:lvl1pPr marL="0" indent="0" algn="l">
              <a:buNone/>
              <a:defRPr sz="3200">
                <a:solidFill>
                  <a:schemeClr val="bg1"/>
                </a:solidFill>
                <a:latin typeface="Arial" panose="020B0604020202020204" pitchFamily="34" charset="0"/>
                <a:ea typeface="Helvetica Neue" panose="02000503000000020004" pitchFamily="2"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Picture 7" descr="Logo of the Department for Business and Trade. It has a red vertical line with the Royal Coat of Arms in black and white.">
            <a:extLst>
              <a:ext uri="{FF2B5EF4-FFF2-40B4-BE49-F238E27FC236}">
                <a16:creationId xmlns:a16="http://schemas.microsoft.com/office/drawing/2014/main" id="{32EB7E0B-D099-FE20-7526-DE2B357C4A0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158" y="-147355"/>
            <a:ext cx="3558098" cy="2144501"/>
          </a:xfrm>
          <a:prstGeom prst="rect">
            <a:avLst/>
          </a:prstGeom>
        </p:spPr>
      </p:pic>
    </p:spTree>
    <p:extLst>
      <p:ext uri="{BB962C8B-B14F-4D97-AF65-F5344CB8AC3E}">
        <p14:creationId xmlns:p14="http://schemas.microsoft.com/office/powerpoint/2010/main" val="270000421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Google Shape;124;p24">
            <a:extLst>
              <a:ext uri="{FF2B5EF4-FFF2-40B4-BE49-F238E27FC236}">
                <a16:creationId xmlns:a16="http://schemas.microsoft.com/office/drawing/2014/main" id="{1A1EB002-BB34-1139-315F-2E542BE359CE}"/>
              </a:ext>
            </a:extLst>
          </p:cNvPr>
          <p:cNvSpPr/>
          <p:nvPr userDrawn="1"/>
        </p:nvSpPr>
        <p:spPr>
          <a:xfrm rot="5400000">
            <a:off x="2666998" y="-2667000"/>
            <a:ext cx="6858000" cy="12191999"/>
          </a:xfrm>
          <a:prstGeom prst="rect">
            <a:avLst/>
          </a:prstGeom>
          <a:solidFill>
            <a:srgbClr val="0028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descr="Logo of the Department for Business and Trade. It has a red vertical line with the Royal Coat of Arms in black and white.">
            <a:extLst>
              <a:ext uri="{FF2B5EF4-FFF2-40B4-BE49-F238E27FC236}">
                <a16:creationId xmlns:a16="http://schemas.microsoft.com/office/drawing/2014/main" id="{4E7AFD3B-731E-A4F7-7B02-D0DB245E1BC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158" y="-147355"/>
            <a:ext cx="3558098" cy="2144501"/>
          </a:xfrm>
          <a:prstGeom prst="rect">
            <a:avLst/>
          </a:prstGeom>
        </p:spPr>
      </p:pic>
      <p:sp>
        <p:nvSpPr>
          <p:cNvPr id="7" name="Title 1">
            <a:extLst>
              <a:ext uri="{FF2B5EF4-FFF2-40B4-BE49-F238E27FC236}">
                <a16:creationId xmlns:a16="http://schemas.microsoft.com/office/drawing/2014/main" id="{0D585D6B-0437-002D-C29A-CE1F81DD6154}"/>
              </a:ext>
            </a:extLst>
          </p:cNvPr>
          <p:cNvSpPr>
            <a:spLocks noGrp="1"/>
          </p:cNvSpPr>
          <p:nvPr>
            <p:ph type="ctrTitle"/>
          </p:nvPr>
        </p:nvSpPr>
        <p:spPr>
          <a:xfrm>
            <a:off x="808382" y="2126355"/>
            <a:ext cx="10567374" cy="2144501"/>
          </a:xfrm>
        </p:spPr>
        <p:txBody>
          <a:bodyPr anchor="ctr">
            <a:normAutofit/>
          </a:bodyPr>
          <a:lstStyle>
            <a:lvl1pPr algn="l">
              <a:defRPr lang="en-US" sz="5400" dirty="0">
                <a:solidFill>
                  <a:schemeClr val="bg1"/>
                </a:solidFill>
              </a:defRPr>
            </a:lvl1pPr>
          </a:lstStyle>
          <a:p>
            <a:r>
              <a:rPr lang="en-US"/>
              <a:t>Click to edit Master title style</a:t>
            </a:r>
          </a:p>
        </p:txBody>
      </p:sp>
      <p:sp>
        <p:nvSpPr>
          <p:cNvPr id="8" name="Subtitle 2">
            <a:extLst>
              <a:ext uri="{FF2B5EF4-FFF2-40B4-BE49-F238E27FC236}">
                <a16:creationId xmlns:a16="http://schemas.microsoft.com/office/drawing/2014/main" id="{EA5E5064-81B7-0E0C-F596-109D3C092C8D}"/>
              </a:ext>
            </a:extLst>
          </p:cNvPr>
          <p:cNvSpPr>
            <a:spLocks noGrp="1"/>
          </p:cNvSpPr>
          <p:nvPr>
            <p:ph type="subTitle" idx="1"/>
          </p:nvPr>
        </p:nvSpPr>
        <p:spPr>
          <a:xfrm>
            <a:off x="808382" y="4739505"/>
            <a:ext cx="6278218" cy="477078"/>
          </a:xfrm>
        </p:spPr>
        <p:txBody>
          <a:bodyPr>
            <a:noAutofit/>
          </a:bodyPr>
          <a:lstStyle>
            <a:lvl1pPr marL="0" indent="0" algn="l">
              <a:buNone/>
              <a:defRPr lang="en-US" sz="3200" dirty="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70000421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E879B93-03C9-1148-A600-388182AEFB08}"/>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 </a:t>
            </a:r>
          </a:p>
        </p:txBody>
      </p:sp>
    </p:spTree>
    <p:extLst>
      <p:ext uri="{BB962C8B-B14F-4D97-AF65-F5344CB8AC3E}">
        <p14:creationId xmlns:p14="http://schemas.microsoft.com/office/powerpoint/2010/main" val="30736129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E879B93-03C9-1148-A600-388182AEFB08}"/>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 </a:t>
            </a:r>
          </a:p>
        </p:txBody>
      </p:sp>
      <p:sp>
        <p:nvSpPr>
          <p:cNvPr id="2" name="TextBox 1">
            <a:extLst>
              <a:ext uri="{FF2B5EF4-FFF2-40B4-BE49-F238E27FC236}">
                <a16:creationId xmlns:a16="http://schemas.microsoft.com/office/drawing/2014/main" id="{701F71C7-CB24-2F76-B1E8-5CAF93184846}"/>
              </a:ext>
            </a:extLst>
          </p:cNvPr>
          <p:cNvSpPr txBox="1"/>
          <p:nvPr userDrawn="1"/>
        </p:nvSpPr>
        <p:spPr>
          <a:xfrm>
            <a:off x="2594344" y="1977655"/>
            <a:ext cx="6921796" cy="2775097"/>
          </a:xfrm>
          <a:prstGeom prst="rect">
            <a:avLst/>
          </a:prstGeom>
        </p:spPr>
        <p:txBody>
          <a:bodyPr vert="horz" wrap="none" lIns="91440" tIns="45720" rIns="91440" bIns="45720" rtlCol="0" anchor="ctr">
            <a:noAutofit/>
          </a:bodyPr>
          <a:lstStyle/>
          <a:p>
            <a:pPr algn="l">
              <a:lnSpc>
                <a:spcPct val="114000"/>
              </a:lnSpc>
            </a:pPr>
            <a:endParaRPr lang="en-GB" sz="3200" b="0" dirty="0">
              <a:solidFill>
                <a:schemeClr val="tx1"/>
              </a:solidFill>
            </a:endParaRPr>
          </a:p>
        </p:txBody>
      </p:sp>
    </p:spTree>
    <p:extLst>
      <p:ext uri="{BB962C8B-B14F-4D97-AF65-F5344CB8AC3E}">
        <p14:creationId xmlns:p14="http://schemas.microsoft.com/office/powerpoint/2010/main" val="124838892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E879B93-03C9-1148-A600-388182AEFB08}"/>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 </a:t>
            </a:r>
          </a:p>
        </p:txBody>
      </p:sp>
    </p:spTree>
    <p:extLst>
      <p:ext uri="{BB962C8B-B14F-4D97-AF65-F5344CB8AC3E}">
        <p14:creationId xmlns:p14="http://schemas.microsoft.com/office/powerpoint/2010/main" val="216785112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E879B93-03C9-1148-A600-388182AEFB08}"/>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rgbClr val="0066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 </a:t>
            </a:r>
          </a:p>
        </p:txBody>
      </p:sp>
      <p:sp>
        <p:nvSpPr>
          <p:cNvPr id="2" name="Title 1">
            <a:extLst>
              <a:ext uri="{FF2B5EF4-FFF2-40B4-BE49-F238E27FC236}">
                <a16:creationId xmlns:a16="http://schemas.microsoft.com/office/drawing/2014/main" id="{7569621D-AC72-E040-6FA9-B45121E41671}"/>
              </a:ext>
            </a:extLst>
          </p:cNvPr>
          <p:cNvSpPr>
            <a:spLocks noGrp="1"/>
          </p:cNvSpPr>
          <p:nvPr>
            <p:ph type="ctrTitle"/>
          </p:nvPr>
        </p:nvSpPr>
        <p:spPr>
          <a:xfrm>
            <a:off x="808382" y="2126355"/>
            <a:ext cx="10567374" cy="2144501"/>
          </a:xfrm>
        </p:spPr>
        <p:txBody>
          <a:bodyPr anchor="ctr">
            <a:normAutofit/>
          </a:bodyPr>
          <a:lstStyle>
            <a:lvl1pPr algn="l">
              <a:defRPr sz="5400" b="1">
                <a:solidFill>
                  <a:schemeClr val="bg1"/>
                </a:solidFill>
                <a:latin typeface="Arial" panose="020B0604020202020204" pitchFamily="34" charset="0"/>
                <a:ea typeface="Helvetica Neue" panose="02000503000000020004" pitchFamily="2"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28503456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9B5586-B45A-4739-8A66-CF62611B2249}"/>
              </a:ext>
            </a:extLst>
          </p:cNvPr>
          <p:cNvSpPr>
            <a:spLocks noGrp="1"/>
          </p:cNvSpPr>
          <p:nvPr>
            <p:ph type="title"/>
          </p:nvPr>
        </p:nvSpPr>
        <p:spPr>
          <a:xfrm>
            <a:off x="551597" y="365126"/>
            <a:ext cx="10515600" cy="99751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5DBECE-1415-A796-0EC0-22DC4704DBFC}"/>
              </a:ext>
            </a:extLst>
          </p:cNvPr>
          <p:cNvSpPr>
            <a:spLocks noGrp="1"/>
          </p:cNvSpPr>
          <p:nvPr>
            <p:ph type="body" idx="1"/>
          </p:nvPr>
        </p:nvSpPr>
        <p:spPr>
          <a:xfrm>
            <a:off x="551597" y="13953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C837EA-F750-F225-D127-A763FFBA38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fld id="{3F19AFCB-A5E4-CE4F-8583-48FFE24742F6}" type="datetimeFigureOut">
              <a:rPr lang="en-US" smtClean="0"/>
              <a:pPr/>
              <a:t>3/25/2024</a:t>
            </a:fld>
            <a:endParaRPr lang="en-US"/>
          </a:p>
        </p:txBody>
      </p:sp>
      <p:sp>
        <p:nvSpPr>
          <p:cNvPr id="5" name="Footer Placeholder 4">
            <a:extLst>
              <a:ext uri="{FF2B5EF4-FFF2-40B4-BE49-F238E27FC236}">
                <a16:creationId xmlns:a16="http://schemas.microsoft.com/office/drawing/2014/main" id="{2D00CB73-EFED-7012-180F-A5AFBF73C2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31A9EE28-67BD-18A4-8C47-6969A723E9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n-lt"/>
              </a:defRPr>
            </a:lvl1pPr>
          </a:lstStyle>
          <a:p>
            <a:fld id="{1B287C65-F529-6A4B-9307-53EFD28F08ED}" type="slidenum">
              <a:rPr lang="en-US" smtClean="0"/>
              <a:pPr/>
              <a:t>‹#›</a:t>
            </a:fld>
            <a:endParaRPr lang="en-US"/>
          </a:p>
        </p:txBody>
      </p:sp>
    </p:spTree>
    <p:extLst>
      <p:ext uri="{BB962C8B-B14F-4D97-AF65-F5344CB8AC3E}">
        <p14:creationId xmlns:p14="http://schemas.microsoft.com/office/powerpoint/2010/main" val="2522430475"/>
      </p:ext>
    </p:extLst>
  </p:cSld>
  <p:clrMap bg1="lt1" tx1="dk1" bg2="lt2" tx2="dk2" accent1="accent1" accent2="accent2" accent3="accent3" accent4="accent4" accent5="accent5" accent6="accent6" hlink="hlink" folHlink="folHlink"/>
  <p:sldLayoutIdLst>
    <p:sldLayoutId id="2147483654" r:id="rId1"/>
    <p:sldLayoutId id="2147483679" r:id="rId2"/>
    <p:sldLayoutId id="2147483687" r:id="rId3"/>
    <p:sldLayoutId id="2147483659" r:id="rId4"/>
    <p:sldLayoutId id="2147483657" r:id="rId5"/>
    <p:sldLayoutId id="2147483681" r:id="rId6"/>
    <p:sldLayoutId id="2147483692" r:id="rId7"/>
    <p:sldLayoutId id="2147483683" r:id="rId8"/>
    <p:sldLayoutId id="2147483680" r:id="rId9"/>
    <p:sldLayoutId id="2147483656" r:id="rId10"/>
    <p:sldLayoutId id="2147483660" r:id="rId11"/>
    <p:sldLayoutId id="2147483668" r:id="rId12"/>
    <p:sldLayoutId id="2147483686" r:id="rId13"/>
    <p:sldLayoutId id="2147483669" r:id="rId14"/>
    <p:sldLayoutId id="2147483676" r:id="rId15"/>
    <p:sldLayoutId id="2147483688" r:id="rId16"/>
    <p:sldLayoutId id="2147483689" r:id="rId17"/>
    <p:sldLayoutId id="2147483691" r:id="rId18"/>
    <p:sldLayoutId id="2147483693" r:id="rId19"/>
  </p:sldLayoutIdLst>
  <p:txStyles>
    <p:titleStyle>
      <a:lvl1pPr algn="l" defTabSz="914400" rtl="0" eaLnBrk="1" latinLnBrk="0" hangingPunct="1">
        <a:lnSpc>
          <a:spcPct val="90000"/>
        </a:lnSpc>
        <a:spcBef>
          <a:spcPct val="0"/>
        </a:spcBef>
        <a:buNone/>
        <a:defRPr sz="4400" b="1" i="0" kern="1200">
          <a:solidFill>
            <a:schemeClr val="tx1"/>
          </a:solidFill>
          <a:latin typeface="Arial"/>
          <a:ea typeface="+mj-ea"/>
          <a:cs typeface="Arial"/>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a:ea typeface="+mn-ea"/>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a:ea typeface="+mn-ea"/>
          <a:cs typeface="Arial"/>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a:ea typeface="+mn-ea"/>
          <a:cs typeface="Arial"/>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a:ea typeface="+mn-ea"/>
          <a:cs typeface="Arial"/>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a:ea typeface="+mn-ea"/>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8.jpe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hyperlink" Target="https://noti.st/londonworldiaday/Jsu70S/building-context-into-ia-projects-with-jonathan-engel#sSwbb8d" TargetMode="External"/><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8.xml"/><Relationship Id="rId1" Type="http://schemas.openxmlformats.org/officeDocument/2006/relationships/slideLayout" Target="../slideLayouts/slideLayout17.xml"/><Relationship Id="rId5" Type="http://schemas.openxmlformats.org/officeDocument/2006/relationships/image" Target="../media/image24.jpeg"/><Relationship Id="rId4" Type="http://schemas.openxmlformats.org/officeDocument/2006/relationships/image" Target="../media/image23.jp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4.xml"/><Relationship Id="rId4" Type="http://schemas.openxmlformats.org/officeDocument/2006/relationships/image" Target="../media/image27.jpeg"/></Relationships>
</file>

<file path=ppt/slides/_rels/slide42.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14.xml"/><Relationship Id="rId6" Type="http://schemas.openxmlformats.org/officeDocument/2006/relationships/image" Target="../media/image31.jpeg"/><Relationship Id="rId5" Type="http://schemas.openxmlformats.org/officeDocument/2006/relationships/image" Target="../media/image30.png"/><Relationship Id="rId4" Type="http://schemas.openxmlformats.org/officeDocument/2006/relationships/image" Target="../media/image29.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506289F-8CF1-9396-17FD-E75C82F20354}"/>
              </a:ext>
            </a:extLst>
          </p:cNvPr>
          <p:cNvSpPr txBox="1">
            <a:spLocks/>
          </p:cNvSpPr>
          <p:nvPr/>
        </p:nvSpPr>
        <p:spPr>
          <a:xfrm>
            <a:off x="808382" y="2174230"/>
            <a:ext cx="5786728" cy="1249532"/>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b="1" i="0" kern="1200">
                <a:solidFill>
                  <a:schemeClr val="bg1"/>
                </a:solidFill>
                <a:latin typeface="Arial" panose="020B0604020202020204" pitchFamily="34" charset="0"/>
                <a:ea typeface="Helvetica Neue" panose="02000503000000020004" pitchFamily="2" charset="0"/>
                <a:cs typeface="Arial" panose="020B0604020202020204" pitchFamily="34" charset="0"/>
              </a:defRPr>
            </a:lvl1pPr>
          </a:lstStyle>
          <a:p>
            <a:pPr>
              <a:lnSpc>
                <a:spcPct val="114000"/>
              </a:lnSpc>
              <a:spcBef>
                <a:spcPts val="1200"/>
              </a:spcBef>
            </a:pPr>
            <a:r>
              <a:rPr lang="en-US" sz="5000" dirty="0"/>
              <a:t>Content inventory</a:t>
            </a:r>
          </a:p>
        </p:txBody>
      </p:sp>
      <p:sp>
        <p:nvSpPr>
          <p:cNvPr id="5" name="Title 1">
            <a:extLst>
              <a:ext uri="{FF2B5EF4-FFF2-40B4-BE49-F238E27FC236}">
                <a16:creationId xmlns:a16="http://schemas.microsoft.com/office/drawing/2014/main" id="{106C3E7B-D403-DB59-6C3D-9278C3FC5166}"/>
              </a:ext>
            </a:extLst>
          </p:cNvPr>
          <p:cNvSpPr txBox="1">
            <a:spLocks/>
          </p:cNvSpPr>
          <p:nvPr/>
        </p:nvSpPr>
        <p:spPr>
          <a:xfrm>
            <a:off x="808382" y="3408218"/>
            <a:ext cx="6278218" cy="1242391"/>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90000"/>
              </a:lnSpc>
              <a:spcBef>
                <a:spcPct val="0"/>
              </a:spcBef>
              <a:buNone/>
              <a:defRPr sz="5400" b="1" i="0" kern="1200">
                <a:solidFill>
                  <a:schemeClr val="bg1"/>
                </a:solidFill>
                <a:latin typeface="Arial" panose="020B0604020202020204" pitchFamily="34" charset="0"/>
                <a:ea typeface="Helvetica Neue" panose="02000503000000020004" pitchFamily="2" charset="0"/>
                <a:cs typeface="Arial" panose="020B0604020202020204" pitchFamily="34" charset="0"/>
              </a:defRPr>
            </a:lvl1pPr>
          </a:lstStyle>
          <a:p>
            <a:pPr>
              <a:lnSpc>
                <a:spcPct val="114000"/>
              </a:lnSpc>
              <a:spcBef>
                <a:spcPts val="1200"/>
              </a:spcBef>
            </a:pPr>
            <a:r>
              <a:rPr lang="en-US" sz="3600" dirty="0"/>
              <a:t>– managing content </a:t>
            </a:r>
            <a:br>
              <a:rPr lang="en-US" sz="3600" dirty="0"/>
            </a:br>
            <a:r>
              <a:rPr lang="en-US" sz="3600" dirty="0"/>
              <a:t>across platforms</a:t>
            </a:r>
            <a:endParaRPr lang="en-US" sz="4800" dirty="0"/>
          </a:p>
        </p:txBody>
      </p:sp>
      <p:sp>
        <p:nvSpPr>
          <p:cNvPr id="2" name="Title 1">
            <a:extLst>
              <a:ext uri="{FF2B5EF4-FFF2-40B4-BE49-F238E27FC236}">
                <a16:creationId xmlns:a16="http://schemas.microsoft.com/office/drawing/2014/main" id="{274D7A84-B273-D74D-8649-7067EA31401A}"/>
              </a:ext>
            </a:extLst>
          </p:cNvPr>
          <p:cNvSpPr>
            <a:spLocks noGrp="1"/>
          </p:cNvSpPr>
          <p:nvPr>
            <p:ph type="ctrTitle"/>
          </p:nvPr>
        </p:nvSpPr>
        <p:spPr>
          <a:xfrm>
            <a:off x="808382" y="4790209"/>
            <a:ext cx="6278218" cy="615608"/>
          </a:xfrm>
        </p:spPr>
        <p:txBody>
          <a:bodyPr>
            <a:normAutofit fontScale="90000"/>
          </a:bodyPr>
          <a:lstStyle/>
          <a:p>
            <a:pPr>
              <a:lnSpc>
                <a:spcPct val="114000"/>
              </a:lnSpc>
              <a:spcBef>
                <a:spcPts val="1200"/>
              </a:spcBef>
            </a:pPr>
            <a:r>
              <a:rPr lang="en-US" sz="2700" dirty="0"/>
              <a:t>Dan Howarth, structured content lead</a:t>
            </a:r>
            <a:endParaRPr lang="en-US" sz="5000" dirty="0"/>
          </a:p>
        </p:txBody>
      </p:sp>
      <p:sp>
        <p:nvSpPr>
          <p:cNvPr id="3" name="Subtitle 2">
            <a:extLst>
              <a:ext uri="{FF2B5EF4-FFF2-40B4-BE49-F238E27FC236}">
                <a16:creationId xmlns:a16="http://schemas.microsoft.com/office/drawing/2014/main" id="{65BF7FDE-6CC3-F04A-8651-B920E4FB8A77}"/>
              </a:ext>
            </a:extLst>
          </p:cNvPr>
          <p:cNvSpPr>
            <a:spLocks noGrp="1"/>
          </p:cNvSpPr>
          <p:nvPr>
            <p:ph type="subTitle" idx="1"/>
          </p:nvPr>
        </p:nvSpPr>
        <p:spPr/>
        <p:txBody>
          <a:bodyPr>
            <a:normAutofit/>
          </a:bodyPr>
          <a:lstStyle/>
          <a:p>
            <a:r>
              <a:rPr lang="en-US" dirty="0"/>
              <a:t>Services Week 2024</a:t>
            </a:r>
          </a:p>
        </p:txBody>
      </p:sp>
      <p:pic>
        <p:nvPicPr>
          <p:cNvPr id="11266" name="Picture 2">
            <a:extLst>
              <a:ext uri="{FF2B5EF4-FFF2-40B4-BE49-F238E27FC236}">
                <a16:creationId xmlns:a16="http://schemas.microsoft.com/office/drawing/2014/main" id="{A83259A5-2B82-51EB-7F22-5C8F65EDD641}"/>
              </a:ext>
              <a:ext uri="{C183D7F6-B498-43B3-948B-1728B52AA6E4}">
                <adec:decorative xmlns:adec="http://schemas.microsoft.com/office/drawing/2017/decorative" val="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3099378">
            <a:off x="8571427" y="2026308"/>
            <a:ext cx="608977" cy="55361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CA4B8E2F-0DFB-F4D6-67B4-678DA54B0BD5}"/>
              </a:ext>
              <a:ext uri="{C183D7F6-B498-43B3-948B-1728B52AA6E4}">
                <adec:decorative xmlns:adec="http://schemas.microsoft.com/office/drawing/2017/decorative" val="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3099378">
            <a:off x="9614163" y="2847381"/>
            <a:ext cx="608977" cy="55361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E150FF04-99FC-A01D-77AB-28BB96A8E199}"/>
              </a:ext>
              <a:ext uri="{C183D7F6-B498-43B3-948B-1728B52AA6E4}">
                <adec:decorative xmlns:adec="http://schemas.microsoft.com/office/drawing/2017/decorative" val="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3099378">
            <a:off x="7845522" y="3061611"/>
            <a:ext cx="608977" cy="55361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54725F1A-B811-FE8E-E74D-E2B6016D2B3C}"/>
              </a:ext>
              <a:ext uri="{C183D7F6-B498-43B3-948B-1728B52AA6E4}">
                <adec:decorative xmlns:adec="http://schemas.microsoft.com/office/drawing/2017/decorative" val="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3099378">
            <a:off x="8145059" y="4621118"/>
            <a:ext cx="608977" cy="55361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B09232E7-B122-1095-D02E-905963F712B5}"/>
              </a:ext>
              <a:ext uri="{C183D7F6-B498-43B3-948B-1728B52AA6E4}">
                <adec:decorative xmlns:adec="http://schemas.microsoft.com/office/drawing/2017/decorative" val="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3099378">
            <a:off x="9914005" y="4513402"/>
            <a:ext cx="608977" cy="5536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A4331029-1A70-8DDB-31BE-0C601C97A8D1}"/>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589977">
            <a:off x="8448059" y="6248344"/>
            <a:ext cx="701362" cy="7013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reative Commons license: Attribution-ShareAlike 4.0 International. It means you can adapt and share this work for your own purposes – as long as you credit the author (Dan Howarth) and add this license so others can share your work, too.">
            <a:extLst>
              <a:ext uri="{FF2B5EF4-FFF2-40B4-BE49-F238E27FC236}">
                <a16:creationId xmlns:a16="http://schemas.microsoft.com/office/drawing/2014/main" id="{D4D071DB-429B-7824-F277-12C75A84CF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00264" y="209771"/>
            <a:ext cx="1117600" cy="39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3849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5191F-7FE1-C007-A326-4D79C1C29DA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0CCC466-5227-8ABC-29F3-CD613DAC8361}"/>
              </a:ext>
            </a:extLst>
          </p:cNvPr>
          <p:cNvSpPr>
            <a:spLocks noGrp="1"/>
          </p:cNvSpPr>
          <p:nvPr>
            <p:ph type="title" idx="4294967295"/>
          </p:nvPr>
        </p:nvSpPr>
        <p:spPr/>
        <p:txBody>
          <a:bodyPr>
            <a:normAutofit/>
          </a:bodyPr>
          <a:lstStyle/>
          <a:p>
            <a:r>
              <a:rPr lang="en-GB" sz="2400" dirty="0">
                <a:solidFill>
                  <a:schemeClr val="bg1"/>
                </a:solidFill>
              </a:rPr>
              <a:t>Start of a content model for the inventory</a:t>
            </a:r>
          </a:p>
        </p:txBody>
      </p:sp>
      <p:grpSp>
        <p:nvGrpSpPr>
          <p:cNvPr id="3" name="Group 2" descr="Simple entity diagram showing attributes of a 'guidance' content type.">
            <a:extLst>
              <a:ext uri="{FF2B5EF4-FFF2-40B4-BE49-F238E27FC236}">
                <a16:creationId xmlns:a16="http://schemas.microsoft.com/office/drawing/2014/main" id="{D49D543F-8404-8642-E427-EDFCF47F9687}"/>
              </a:ext>
            </a:extLst>
          </p:cNvPr>
          <p:cNvGrpSpPr/>
          <p:nvPr/>
        </p:nvGrpSpPr>
        <p:grpSpPr>
          <a:xfrm>
            <a:off x="1799807" y="986588"/>
            <a:ext cx="3494087" cy="5450306"/>
            <a:chOff x="1799807" y="986588"/>
            <a:chExt cx="3494087" cy="5450306"/>
          </a:xfrm>
        </p:grpSpPr>
        <p:sp>
          <p:nvSpPr>
            <p:cNvPr id="22" name="Rectangle 21">
              <a:extLst>
                <a:ext uri="{FF2B5EF4-FFF2-40B4-BE49-F238E27FC236}">
                  <a16:creationId xmlns:a16="http://schemas.microsoft.com/office/drawing/2014/main" id="{1D57371A-E456-A347-6BBD-F69F584690DE}"/>
                </a:ext>
              </a:extLst>
            </p:cNvPr>
            <p:cNvSpPr/>
            <p:nvPr/>
          </p:nvSpPr>
          <p:spPr>
            <a:xfrm>
              <a:off x="1799807" y="987689"/>
              <a:ext cx="3494087" cy="54492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19242B9C-F61A-4A32-3B23-9268371796D8}"/>
                </a:ext>
              </a:extLst>
            </p:cNvPr>
            <p:cNvSpPr/>
            <p:nvPr/>
          </p:nvSpPr>
          <p:spPr>
            <a:xfrm>
              <a:off x="1799807" y="986588"/>
              <a:ext cx="3494087" cy="66504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 name="TextBox 26">
            <a:extLst>
              <a:ext uri="{FF2B5EF4-FFF2-40B4-BE49-F238E27FC236}">
                <a16:creationId xmlns:a16="http://schemas.microsoft.com/office/drawing/2014/main" id="{18470FF1-E214-55E9-F8E1-6A56D1A444C9}"/>
              </a:ext>
            </a:extLst>
          </p:cNvPr>
          <p:cNvSpPr txBox="1"/>
          <p:nvPr/>
        </p:nvSpPr>
        <p:spPr>
          <a:xfrm>
            <a:off x="1948933" y="1047847"/>
            <a:ext cx="1725152" cy="542521"/>
          </a:xfrm>
          <a:prstGeom prst="rect">
            <a:avLst/>
          </a:prstGeom>
          <a:noFill/>
        </p:spPr>
        <p:txBody>
          <a:bodyPr wrap="none" rtlCol="0">
            <a:spAutoFit/>
          </a:bodyPr>
          <a:lstStyle/>
          <a:p>
            <a:pPr>
              <a:lnSpc>
                <a:spcPct val="114000"/>
              </a:lnSpc>
            </a:pPr>
            <a:r>
              <a:rPr lang="en-GB" sz="2800" dirty="0"/>
              <a:t>Guidance</a:t>
            </a:r>
          </a:p>
        </p:txBody>
      </p:sp>
      <p:sp>
        <p:nvSpPr>
          <p:cNvPr id="20" name="TextBox 19">
            <a:extLst>
              <a:ext uri="{FF2B5EF4-FFF2-40B4-BE49-F238E27FC236}">
                <a16:creationId xmlns:a16="http://schemas.microsoft.com/office/drawing/2014/main" id="{02206367-A32C-585E-A3B3-09EF971D3BD3}"/>
              </a:ext>
            </a:extLst>
          </p:cNvPr>
          <p:cNvSpPr txBox="1"/>
          <p:nvPr/>
        </p:nvSpPr>
        <p:spPr>
          <a:xfrm>
            <a:off x="1948933" y="1751892"/>
            <a:ext cx="3227165" cy="4472315"/>
          </a:xfrm>
          <a:prstGeom prst="rect">
            <a:avLst/>
          </a:prstGeom>
          <a:noFill/>
        </p:spPr>
        <p:txBody>
          <a:bodyPr wrap="none" rtlCol="0">
            <a:spAutoFit/>
          </a:bodyPr>
          <a:lstStyle/>
          <a:p>
            <a:pPr>
              <a:lnSpc>
                <a:spcPct val="114000"/>
              </a:lnSpc>
            </a:pPr>
            <a:r>
              <a:rPr lang="en-GB" sz="2800" dirty="0"/>
              <a:t>Title</a:t>
            </a:r>
          </a:p>
          <a:p>
            <a:pPr>
              <a:lnSpc>
                <a:spcPct val="114000"/>
              </a:lnSpc>
            </a:pPr>
            <a:r>
              <a:rPr lang="en-GB" sz="2800" dirty="0"/>
              <a:t>URL</a:t>
            </a:r>
          </a:p>
          <a:p>
            <a:pPr>
              <a:lnSpc>
                <a:spcPct val="114000"/>
              </a:lnSpc>
            </a:pPr>
            <a:r>
              <a:rPr lang="en-GB" sz="2800" dirty="0"/>
              <a:t>Content type</a:t>
            </a:r>
          </a:p>
          <a:p>
            <a:pPr>
              <a:lnSpc>
                <a:spcPct val="114000"/>
              </a:lnSpc>
            </a:pPr>
            <a:r>
              <a:rPr lang="en-GB" sz="2800" dirty="0"/>
              <a:t>Lead organisations</a:t>
            </a:r>
          </a:p>
          <a:p>
            <a:pPr>
              <a:lnSpc>
                <a:spcPct val="114000"/>
              </a:lnSpc>
            </a:pPr>
            <a:r>
              <a:rPr lang="en-GB" sz="2800" dirty="0"/>
              <a:t>First published</a:t>
            </a:r>
          </a:p>
          <a:p>
            <a:pPr>
              <a:lnSpc>
                <a:spcPct val="114000"/>
              </a:lnSpc>
            </a:pPr>
            <a:r>
              <a:rPr lang="en-GB" sz="2800" dirty="0"/>
              <a:t>Last modified</a:t>
            </a:r>
          </a:p>
          <a:p>
            <a:pPr>
              <a:lnSpc>
                <a:spcPct val="114000"/>
              </a:lnSpc>
            </a:pPr>
            <a:r>
              <a:rPr lang="en-GB" sz="2800" dirty="0" err="1"/>
              <a:t>Taxons</a:t>
            </a:r>
            <a:endParaRPr lang="en-GB" sz="2800" dirty="0"/>
          </a:p>
          <a:p>
            <a:pPr>
              <a:lnSpc>
                <a:spcPct val="114000"/>
              </a:lnSpc>
            </a:pPr>
            <a:r>
              <a:rPr lang="en-GB" sz="2800" dirty="0"/>
              <a:t>Platform</a:t>
            </a:r>
          </a:p>
          <a:p>
            <a:pPr>
              <a:lnSpc>
                <a:spcPct val="114000"/>
              </a:lnSpc>
            </a:pPr>
            <a:r>
              <a:rPr lang="en-GB" sz="2800" dirty="0"/>
              <a:t>CMS</a:t>
            </a:r>
          </a:p>
        </p:txBody>
      </p:sp>
      <p:grpSp>
        <p:nvGrpSpPr>
          <p:cNvPr id="4" name="Group 3" descr="Simple entity diagram showing attributes of a 'content item' content type.">
            <a:extLst>
              <a:ext uri="{FF2B5EF4-FFF2-40B4-BE49-F238E27FC236}">
                <a16:creationId xmlns:a16="http://schemas.microsoft.com/office/drawing/2014/main" id="{A2BBF06E-558E-FAC5-D816-9581224A35C0}"/>
              </a:ext>
            </a:extLst>
          </p:cNvPr>
          <p:cNvGrpSpPr/>
          <p:nvPr/>
        </p:nvGrpSpPr>
        <p:grpSpPr>
          <a:xfrm>
            <a:off x="6873123" y="986588"/>
            <a:ext cx="3494087" cy="4391528"/>
            <a:chOff x="6873123" y="986588"/>
            <a:chExt cx="3494087" cy="4391528"/>
          </a:xfrm>
        </p:grpSpPr>
        <p:sp>
          <p:nvSpPr>
            <p:cNvPr id="28" name="Rectangle 27">
              <a:extLst>
                <a:ext uri="{FF2B5EF4-FFF2-40B4-BE49-F238E27FC236}">
                  <a16:creationId xmlns:a16="http://schemas.microsoft.com/office/drawing/2014/main" id="{252FA6B5-CAEE-FF07-8463-485AB7418EB6}"/>
                </a:ext>
              </a:extLst>
            </p:cNvPr>
            <p:cNvSpPr/>
            <p:nvPr/>
          </p:nvSpPr>
          <p:spPr>
            <a:xfrm>
              <a:off x="6873123" y="987689"/>
              <a:ext cx="3494087" cy="43904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861FEEFD-DFE1-5737-5D60-FA6661B3A52E}"/>
                </a:ext>
              </a:extLst>
            </p:cNvPr>
            <p:cNvSpPr/>
            <p:nvPr/>
          </p:nvSpPr>
          <p:spPr>
            <a:xfrm>
              <a:off x="6873123" y="986588"/>
              <a:ext cx="3494087" cy="66504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0" name="TextBox 29">
            <a:extLst>
              <a:ext uri="{FF2B5EF4-FFF2-40B4-BE49-F238E27FC236}">
                <a16:creationId xmlns:a16="http://schemas.microsoft.com/office/drawing/2014/main" id="{4407AC89-0B59-4F5E-B7D8-A94C7065F27F}"/>
              </a:ext>
            </a:extLst>
          </p:cNvPr>
          <p:cNvSpPr txBox="1"/>
          <p:nvPr/>
        </p:nvSpPr>
        <p:spPr>
          <a:xfrm>
            <a:off x="7022249" y="1047847"/>
            <a:ext cx="2223686" cy="542521"/>
          </a:xfrm>
          <a:prstGeom prst="rect">
            <a:avLst/>
          </a:prstGeom>
          <a:noFill/>
        </p:spPr>
        <p:txBody>
          <a:bodyPr wrap="none" rtlCol="0">
            <a:spAutoFit/>
          </a:bodyPr>
          <a:lstStyle/>
          <a:p>
            <a:pPr>
              <a:lnSpc>
                <a:spcPct val="114000"/>
              </a:lnSpc>
            </a:pPr>
            <a:r>
              <a:rPr lang="en-GB" sz="2800" dirty="0"/>
              <a:t>Content item</a:t>
            </a:r>
          </a:p>
        </p:txBody>
      </p:sp>
      <p:sp>
        <p:nvSpPr>
          <p:cNvPr id="21" name="TextBox 20">
            <a:extLst>
              <a:ext uri="{FF2B5EF4-FFF2-40B4-BE49-F238E27FC236}">
                <a16:creationId xmlns:a16="http://schemas.microsoft.com/office/drawing/2014/main" id="{EF80E359-2732-F57D-98D1-8523003BD822}"/>
              </a:ext>
            </a:extLst>
          </p:cNvPr>
          <p:cNvSpPr txBox="1"/>
          <p:nvPr/>
        </p:nvSpPr>
        <p:spPr>
          <a:xfrm>
            <a:off x="7022249" y="1751892"/>
            <a:ext cx="2525050" cy="3489866"/>
          </a:xfrm>
          <a:prstGeom prst="rect">
            <a:avLst/>
          </a:prstGeom>
          <a:noFill/>
        </p:spPr>
        <p:txBody>
          <a:bodyPr wrap="none" rtlCol="0">
            <a:spAutoFit/>
          </a:bodyPr>
          <a:lstStyle/>
          <a:p>
            <a:pPr>
              <a:lnSpc>
                <a:spcPct val="114000"/>
              </a:lnSpc>
            </a:pPr>
            <a:r>
              <a:rPr lang="en-GB" sz="2800" dirty="0"/>
              <a:t>Title</a:t>
            </a:r>
          </a:p>
          <a:p>
            <a:pPr>
              <a:lnSpc>
                <a:spcPct val="114000"/>
              </a:lnSpc>
            </a:pPr>
            <a:r>
              <a:rPr lang="en-GB" sz="2800" dirty="0"/>
              <a:t>URL</a:t>
            </a:r>
          </a:p>
          <a:p>
            <a:pPr>
              <a:lnSpc>
                <a:spcPct val="114000"/>
              </a:lnSpc>
            </a:pPr>
            <a:r>
              <a:rPr lang="en-GB" sz="2800" dirty="0"/>
              <a:t>User need</a:t>
            </a:r>
          </a:p>
          <a:p>
            <a:pPr>
              <a:lnSpc>
                <a:spcPct val="114000"/>
              </a:lnSpc>
            </a:pPr>
            <a:r>
              <a:rPr lang="en-GB" sz="2800" dirty="0"/>
              <a:t>Policy intent</a:t>
            </a:r>
          </a:p>
          <a:p>
            <a:pPr>
              <a:lnSpc>
                <a:spcPct val="114000"/>
              </a:lnSpc>
            </a:pPr>
            <a:r>
              <a:rPr lang="en-GB" sz="2800" dirty="0"/>
              <a:t>Content owner</a:t>
            </a:r>
          </a:p>
          <a:p>
            <a:pPr>
              <a:lnSpc>
                <a:spcPct val="114000"/>
              </a:lnSpc>
            </a:pPr>
            <a:r>
              <a:rPr lang="en-GB" sz="2800" dirty="0"/>
              <a:t>Stakeholders</a:t>
            </a:r>
          </a:p>
          <a:p>
            <a:pPr>
              <a:lnSpc>
                <a:spcPct val="114000"/>
              </a:lnSpc>
            </a:pPr>
            <a:r>
              <a:rPr lang="en-GB" sz="2800" dirty="0"/>
              <a:t>Expiry date</a:t>
            </a:r>
          </a:p>
        </p:txBody>
      </p:sp>
      <p:grpSp>
        <p:nvGrpSpPr>
          <p:cNvPr id="2" name="Group 1" descr="Crow's foot notation showing a 1 to 1 relationship between 'guidance' and 'content item' content types, based on the URL attribute.">
            <a:extLst>
              <a:ext uri="{FF2B5EF4-FFF2-40B4-BE49-F238E27FC236}">
                <a16:creationId xmlns:a16="http://schemas.microsoft.com/office/drawing/2014/main" id="{E175D71F-BCB2-EC65-6768-D01D61531FCF}"/>
              </a:ext>
            </a:extLst>
          </p:cNvPr>
          <p:cNvGrpSpPr/>
          <p:nvPr/>
        </p:nvGrpSpPr>
        <p:grpSpPr>
          <a:xfrm>
            <a:off x="5293894" y="2402305"/>
            <a:ext cx="1579229" cy="256675"/>
            <a:chOff x="5293894" y="2402305"/>
            <a:chExt cx="1579229" cy="256675"/>
          </a:xfrm>
        </p:grpSpPr>
        <p:cxnSp>
          <p:nvCxnSpPr>
            <p:cNvPr id="32" name="Straight Connector 31">
              <a:extLst>
                <a:ext uri="{FF2B5EF4-FFF2-40B4-BE49-F238E27FC236}">
                  <a16:creationId xmlns:a16="http://schemas.microsoft.com/office/drawing/2014/main" id="{985689A6-9930-F4B4-E819-A1D4C6819A73}"/>
                </a:ext>
              </a:extLst>
            </p:cNvPr>
            <p:cNvCxnSpPr/>
            <p:nvPr/>
          </p:nvCxnSpPr>
          <p:spPr>
            <a:xfrm>
              <a:off x="5293894" y="2526632"/>
              <a:ext cx="1579229" cy="0"/>
            </a:xfrm>
            <a:prstGeom prst="line">
              <a:avLst/>
            </a:prstGeom>
          </p:spPr>
          <p:style>
            <a:lnRef idx="3">
              <a:schemeClr val="dk1"/>
            </a:lnRef>
            <a:fillRef idx="0">
              <a:schemeClr val="dk1"/>
            </a:fillRef>
            <a:effectRef idx="2">
              <a:schemeClr val="dk1"/>
            </a:effectRef>
            <a:fontRef idx="minor">
              <a:schemeClr val="tx1"/>
            </a:fontRef>
          </p:style>
        </p:cxnSp>
        <p:cxnSp>
          <p:nvCxnSpPr>
            <p:cNvPr id="34" name="Straight Connector 33">
              <a:extLst>
                <a:ext uri="{FF2B5EF4-FFF2-40B4-BE49-F238E27FC236}">
                  <a16:creationId xmlns:a16="http://schemas.microsoft.com/office/drawing/2014/main" id="{8176341E-29BE-41DC-1E74-9676B9EA1054}"/>
                </a:ext>
              </a:extLst>
            </p:cNvPr>
            <p:cNvCxnSpPr/>
            <p:nvPr/>
          </p:nvCxnSpPr>
          <p:spPr>
            <a:xfrm>
              <a:off x="5378114" y="2406317"/>
              <a:ext cx="0" cy="252663"/>
            </a:xfrm>
            <a:prstGeom prst="line">
              <a:avLst/>
            </a:prstGeom>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D4E69D5A-AC57-B2F0-0B52-4CB1EBD9DC83}"/>
                </a:ext>
              </a:extLst>
            </p:cNvPr>
            <p:cNvCxnSpPr/>
            <p:nvPr/>
          </p:nvCxnSpPr>
          <p:spPr>
            <a:xfrm>
              <a:off x="5446294" y="2402305"/>
              <a:ext cx="0" cy="252663"/>
            </a:xfrm>
            <a:prstGeom prst="line">
              <a:avLst/>
            </a:prstGeom>
          </p:spPr>
          <p:style>
            <a:lnRef idx="3">
              <a:schemeClr val="dk1"/>
            </a:lnRef>
            <a:fillRef idx="0">
              <a:schemeClr val="dk1"/>
            </a:fillRef>
            <a:effectRef idx="2">
              <a:schemeClr val="dk1"/>
            </a:effectRef>
            <a:fontRef idx="minor">
              <a:schemeClr val="tx1"/>
            </a:fontRef>
          </p:style>
        </p:cxnSp>
        <p:cxnSp>
          <p:nvCxnSpPr>
            <p:cNvPr id="36" name="Straight Connector 35">
              <a:extLst>
                <a:ext uri="{FF2B5EF4-FFF2-40B4-BE49-F238E27FC236}">
                  <a16:creationId xmlns:a16="http://schemas.microsoft.com/office/drawing/2014/main" id="{60151BBF-B6D9-8069-32FC-DD2CCCE0C5F0}"/>
                </a:ext>
              </a:extLst>
            </p:cNvPr>
            <p:cNvCxnSpPr/>
            <p:nvPr/>
          </p:nvCxnSpPr>
          <p:spPr>
            <a:xfrm>
              <a:off x="6733674" y="2406317"/>
              <a:ext cx="0" cy="252663"/>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195D87BB-3881-D593-BA99-ECFCE7A30073}"/>
                </a:ext>
              </a:extLst>
            </p:cNvPr>
            <p:cNvCxnSpPr/>
            <p:nvPr/>
          </p:nvCxnSpPr>
          <p:spPr>
            <a:xfrm>
              <a:off x="6801854" y="2402305"/>
              <a:ext cx="0" cy="252663"/>
            </a:xfrm>
            <a:prstGeom prst="line">
              <a:avLst/>
            </a:prstGeom>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3081184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0" grpId="0"/>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2208B-F173-185D-85C3-940A42BD188C}"/>
              </a:ext>
            </a:extLst>
          </p:cNvPr>
          <p:cNvSpPr>
            <a:spLocks noGrp="1"/>
          </p:cNvSpPr>
          <p:nvPr>
            <p:ph type="ctrTitle"/>
          </p:nvPr>
        </p:nvSpPr>
        <p:spPr/>
        <p:txBody>
          <a:bodyPr/>
          <a:lstStyle/>
          <a:p>
            <a:r>
              <a:rPr lang="en-GB" dirty="0"/>
              <a:t>What is structured content?</a:t>
            </a:r>
          </a:p>
        </p:txBody>
      </p:sp>
    </p:spTree>
    <p:extLst>
      <p:ext uri="{BB962C8B-B14F-4D97-AF65-F5344CB8AC3E}">
        <p14:creationId xmlns:p14="http://schemas.microsoft.com/office/powerpoint/2010/main" val="3401078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E1242-73FC-0DC4-02A5-EB2145C572BA}"/>
              </a:ext>
            </a:extLst>
          </p:cNvPr>
          <p:cNvSpPr>
            <a:spLocks noGrp="1"/>
          </p:cNvSpPr>
          <p:nvPr>
            <p:ph type="title" idx="4294967295"/>
          </p:nvPr>
        </p:nvSpPr>
        <p:spPr/>
        <p:txBody>
          <a:bodyPr>
            <a:normAutofit/>
          </a:bodyPr>
          <a:lstStyle/>
          <a:p>
            <a:r>
              <a:rPr lang="en-GB" sz="3600" dirty="0">
                <a:solidFill>
                  <a:srgbClr val="FDE4D7"/>
                </a:solidFill>
              </a:rPr>
              <a:t>Carrie </a:t>
            </a:r>
            <a:r>
              <a:rPr lang="en-GB" sz="3600" dirty="0" err="1">
                <a:solidFill>
                  <a:srgbClr val="FDE4D7"/>
                </a:solidFill>
              </a:rPr>
              <a:t>Hane</a:t>
            </a:r>
            <a:r>
              <a:rPr lang="en-GB" sz="3600" baseline="0" dirty="0">
                <a:solidFill>
                  <a:srgbClr val="FDE4D7"/>
                </a:solidFill>
              </a:rPr>
              <a:t> on structured content</a:t>
            </a:r>
            <a:endParaRPr lang="en-GB" sz="3600" dirty="0">
              <a:solidFill>
                <a:srgbClr val="FDE4D7"/>
              </a:solidFill>
            </a:endParaRPr>
          </a:p>
        </p:txBody>
      </p:sp>
      <p:sp>
        <p:nvSpPr>
          <p:cNvPr id="5" name="Rounded Rectangular Callout 4">
            <a:extLst>
              <a:ext uri="{FF2B5EF4-FFF2-40B4-BE49-F238E27FC236}">
                <a16:creationId xmlns:a16="http://schemas.microsoft.com/office/drawing/2014/main" id="{4B3056A7-92A6-654E-BA6A-4406DD9E8C59}"/>
              </a:ext>
              <a:ext uri="{C183D7F6-B498-43B3-948B-1728B52AA6E4}">
                <adec:decorative xmlns:adec="http://schemas.microsoft.com/office/drawing/2017/decorative" val="0"/>
              </a:ext>
            </a:extLst>
          </p:cNvPr>
          <p:cNvSpPr/>
          <p:nvPr/>
        </p:nvSpPr>
        <p:spPr>
          <a:xfrm>
            <a:off x="2167723" y="1296365"/>
            <a:ext cx="7902624" cy="4236857"/>
          </a:xfrm>
          <a:prstGeom prst="wedgeRoundRectCallout">
            <a:avLst>
              <a:gd name="adj1" fmla="val -33876"/>
              <a:gd name="adj2" fmla="val 61081"/>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pPr>
              <a:lnSpc>
                <a:spcPct val="114000"/>
              </a:lnSpc>
              <a:spcBef>
                <a:spcPts val="2400"/>
              </a:spcBef>
            </a:pPr>
            <a:r>
              <a:rPr lang="en-GB" sz="3200" dirty="0">
                <a:solidFill>
                  <a:schemeClr val="tx1"/>
                </a:solidFill>
                <a:effectLst/>
                <a:ea typeface="Calibri" panose="020F0502020204030204" pitchFamily="34" charset="0"/>
              </a:rPr>
              <a:t>Structured content is content that is planned, developed, and connected outside of an interface — so that it’s ready for any interface.</a:t>
            </a:r>
          </a:p>
          <a:p>
            <a:pPr>
              <a:lnSpc>
                <a:spcPct val="150000"/>
              </a:lnSpc>
              <a:spcBef>
                <a:spcPts val="2400"/>
              </a:spcBef>
            </a:pPr>
            <a:r>
              <a:rPr lang="en-GB" sz="2800" dirty="0">
                <a:solidFill>
                  <a:schemeClr val="tx1"/>
                </a:solidFill>
              </a:rPr>
              <a:t>– Carrie </a:t>
            </a:r>
            <a:r>
              <a:rPr lang="en-GB" sz="2800" dirty="0" err="1">
                <a:solidFill>
                  <a:schemeClr val="tx1"/>
                </a:solidFill>
              </a:rPr>
              <a:t>Hane</a:t>
            </a:r>
            <a:r>
              <a:rPr lang="en-GB" sz="2800" dirty="0">
                <a:solidFill>
                  <a:schemeClr val="tx1"/>
                </a:solidFill>
              </a:rPr>
              <a:t>, content strategist and author</a:t>
            </a:r>
            <a:r>
              <a:rPr lang="en-GB" sz="2800" dirty="0">
                <a:solidFill>
                  <a:schemeClr val="tx1"/>
                </a:solidFill>
                <a:effectLst/>
              </a:rPr>
              <a:t> </a:t>
            </a:r>
            <a:endParaRPr lang="en-US" sz="2800" dirty="0">
              <a:solidFill>
                <a:schemeClr val="tx1"/>
              </a:solidFill>
              <a:cs typeface="Arial" panose="020B0604020202020204" pitchFamily="34" charset="0"/>
            </a:endParaRPr>
          </a:p>
        </p:txBody>
      </p:sp>
      <p:pic>
        <p:nvPicPr>
          <p:cNvPr id="2050" name="Picture 2" descr="Photo of Carrie Hane facing the camera and smiling. She has long wavy blond hair and is standing in front of a blackboard.">
            <a:extLst>
              <a:ext uri="{FF2B5EF4-FFF2-40B4-BE49-F238E27FC236}">
                <a16:creationId xmlns:a16="http://schemas.microsoft.com/office/drawing/2014/main" id="{C8350B91-9AAD-CA40-9035-9DFA435176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204" y="4538456"/>
            <a:ext cx="1981200" cy="1981200"/>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8210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E28B844-590B-45BE-33B6-104119340A14}"/>
              </a:ext>
            </a:extLst>
          </p:cNvPr>
          <p:cNvSpPr>
            <a:spLocks noGrp="1"/>
          </p:cNvSpPr>
          <p:nvPr>
            <p:ph type="title"/>
          </p:nvPr>
        </p:nvSpPr>
        <p:spPr>
          <a:xfrm>
            <a:off x="1113774" y="1386352"/>
            <a:ext cx="10515600" cy="997510"/>
          </a:xfrm>
        </p:spPr>
        <p:txBody>
          <a:bodyPr>
            <a:normAutofit/>
          </a:bodyPr>
          <a:lstStyle/>
          <a:p>
            <a:r>
              <a:rPr lang="en-GB" sz="3600" b="0" dirty="0">
                <a:solidFill>
                  <a:schemeClr val="tx1"/>
                </a:solidFill>
              </a:rPr>
              <a:t>My lower-level take. Structured content is:</a:t>
            </a:r>
          </a:p>
        </p:txBody>
      </p:sp>
      <p:sp>
        <p:nvSpPr>
          <p:cNvPr id="2" name="TextBox 1">
            <a:extLst>
              <a:ext uri="{FF2B5EF4-FFF2-40B4-BE49-F238E27FC236}">
                <a16:creationId xmlns:a16="http://schemas.microsoft.com/office/drawing/2014/main" id="{D1D56C12-B27D-D144-0FBE-12C76FC3E681}"/>
              </a:ext>
            </a:extLst>
          </p:cNvPr>
          <p:cNvSpPr txBox="1"/>
          <p:nvPr/>
        </p:nvSpPr>
        <p:spPr>
          <a:xfrm>
            <a:off x="1113774" y="2581690"/>
            <a:ext cx="10122262" cy="2752613"/>
          </a:xfrm>
          <a:prstGeom prst="rect">
            <a:avLst/>
          </a:prstGeom>
          <a:noFill/>
        </p:spPr>
        <p:txBody>
          <a:bodyPr wrap="square" rtlCol="0">
            <a:spAutoFit/>
          </a:bodyPr>
          <a:lstStyle/>
          <a:p>
            <a:pPr marL="571500" indent="-571500">
              <a:lnSpc>
                <a:spcPct val="114000"/>
              </a:lnSpc>
              <a:spcBef>
                <a:spcPts val="1800"/>
              </a:spcBef>
              <a:buFont typeface="Arial" panose="020B0604020202020204" pitchFamily="34" charset="0"/>
              <a:buChar char="•"/>
            </a:pPr>
            <a:r>
              <a:rPr lang="en-GB" sz="3200" dirty="0"/>
              <a:t>treating content as a data structure, and modelling it</a:t>
            </a:r>
          </a:p>
          <a:p>
            <a:pPr marL="571500" indent="-571500">
              <a:lnSpc>
                <a:spcPct val="114000"/>
              </a:lnSpc>
              <a:spcBef>
                <a:spcPts val="1800"/>
              </a:spcBef>
              <a:buFont typeface="Arial" panose="020B0604020202020204" pitchFamily="34" charset="0"/>
              <a:buChar char="•"/>
            </a:pPr>
            <a:r>
              <a:rPr lang="en-GB" sz="3200" dirty="0"/>
              <a:t>sharing knowledge with machines by building context with metadata – for heavy lifting</a:t>
            </a:r>
          </a:p>
          <a:p>
            <a:pPr marL="571500" indent="-571500">
              <a:lnSpc>
                <a:spcPct val="114000"/>
              </a:lnSpc>
              <a:spcBef>
                <a:spcPts val="1800"/>
              </a:spcBef>
              <a:buFont typeface="Arial" panose="020B0604020202020204" pitchFamily="34" charset="0"/>
              <a:buChar char="•"/>
            </a:pPr>
            <a:r>
              <a:rPr lang="en-GB" sz="3200" dirty="0"/>
              <a:t>for a purpose</a:t>
            </a:r>
          </a:p>
        </p:txBody>
      </p:sp>
    </p:spTree>
    <p:extLst>
      <p:ext uri="{BB962C8B-B14F-4D97-AF65-F5344CB8AC3E}">
        <p14:creationId xmlns:p14="http://schemas.microsoft.com/office/powerpoint/2010/main" val="356425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066D3-F5A3-D515-F958-4F3CB7DDF36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B69F7B5-599E-F41B-6294-979E5DD087C8}"/>
              </a:ext>
            </a:extLst>
          </p:cNvPr>
          <p:cNvSpPr>
            <a:spLocks noGrp="1"/>
          </p:cNvSpPr>
          <p:nvPr>
            <p:ph type="title" idx="4294967295"/>
          </p:nvPr>
        </p:nvSpPr>
        <p:spPr/>
        <p:txBody>
          <a:bodyPr>
            <a:normAutofit/>
          </a:bodyPr>
          <a:lstStyle/>
          <a:p>
            <a:r>
              <a:rPr lang="en-GB" sz="3200" dirty="0">
                <a:solidFill>
                  <a:srgbClr val="FDE4D7"/>
                </a:solidFill>
              </a:rPr>
              <a:t>Paola </a:t>
            </a:r>
            <a:r>
              <a:rPr lang="en-GB" sz="3200" dirty="0" err="1">
                <a:solidFill>
                  <a:srgbClr val="FDE4D7"/>
                </a:solidFill>
              </a:rPr>
              <a:t>Roccuzzo</a:t>
            </a:r>
            <a:r>
              <a:rPr lang="en-GB" sz="3200" dirty="0">
                <a:solidFill>
                  <a:srgbClr val="FDE4D7"/>
                </a:solidFill>
              </a:rPr>
              <a:t> on structured content</a:t>
            </a:r>
          </a:p>
        </p:txBody>
      </p:sp>
      <p:sp>
        <p:nvSpPr>
          <p:cNvPr id="5" name="Rounded Rectangular Callout 4">
            <a:extLst>
              <a:ext uri="{FF2B5EF4-FFF2-40B4-BE49-F238E27FC236}">
                <a16:creationId xmlns:a16="http://schemas.microsoft.com/office/drawing/2014/main" id="{08D24D5F-14EA-C025-BCDD-330384500C64}"/>
              </a:ext>
              <a:ext uri="{C183D7F6-B498-43B3-948B-1728B52AA6E4}">
                <adec:decorative xmlns:adec="http://schemas.microsoft.com/office/drawing/2017/decorative" val="0"/>
              </a:ext>
            </a:extLst>
          </p:cNvPr>
          <p:cNvSpPr/>
          <p:nvPr/>
        </p:nvSpPr>
        <p:spPr>
          <a:xfrm>
            <a:off x="2055540" y="2185639"/>
            <a:ext cx="8080920" cy="2679628"/>
          </a:xfrm>
          <a:prstGeom prst="wedgeRoundRectCallout">
            <a:avLst>
              <a:gd name="adj1" fmla="val -33876"/>
              <a:gd name="adj2" fmla="val 61081"/>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pPr>
              <a:lnSpc>
                <a:spcPct val="114000"/>
              </a:lnSpc>
              <a:spcBef>
                <a:spcPts val="2400"/>
              </a:spcBef>
            </a:pPr>
            <a:r>
              <a:rPr lang="en-GB" sz="4000" dirty="0">
                <a:solidFill>
                  <a:schemeClr val="tx1"/>
                </a:solidFill>
                <a:ea typeface="Calibri" panose="020F0502020204030204" pitchFamily="34" charset="0"/>
              </a:rPr>
              <a:t>S</a:t>
            </a:r>
            <a:r>
              <a:rPr lang="en-GB" sz="4000" dirty="0">
                <a:solidFill>
                  <a:schemeClr val="tx1"/>
                </a:solidFill>
                <a:effectLst/>
                <a:ea typeface="Calibri" panose="020F0502020204030204" pitchFamily="34" charset="0"/>
              </a:rPr>
              <a:t>tructure content to do what?</a:t>
            </a:r>
          </a:p>
          <a:p>
            <a:pPr>
              <a:lnSpc>
                <a:spcPct val="150000"/>
              </a:lnSpc>
              <a:spcBef>
                <a:spcPts val="2400"/>
              </a:spcBef>
            </a:pPr>
            <a:r>
              <a:rPr lang="en-GB" sz="2800" dirty="0">
                <a:solidFill>
                  <a:schemeClr val="tx1"/>
                </a:solidFill>
              </a:rPr>
              <a:t>– Paola </a:t>
            </a:r>
            <a:r>
              <a:rPr lang="en-GB" sz="2800" dirty="0" err="1">
                <a:solidFill>
                  <a:schemeClr val="tx1"/>
                </a:solidFill>
              </a:rPr>
              <a:t>Roccuzzo</a:t>
            </a:r>
            <a:r>
              <a:rPr lang="en-GB" sz="2800" dirty="0">
                <a:solidFill>
                  <a:schemeClr val="tx1"/>
                </a:solidFill>
              </a:rPr>
              <a:t>, content systems specialist</a:t>
            </a:r>
            <a:endParaRPr lang="en-US" sz="2800" dirty="0">
              <a:solidFill>
                <a:schemeClr val="tx1"/>
              </a:solidFill>
              <a:cs typeface="Arial" panose="020B0604020202020204" pitchFamily="34" charset="0"/>
            </a:endParaRPr>
          </a:p>
        </p:txBody>
      </p:sp>
      <p:pic>
        <p:nvPicPr>
          <p:cNvPr id="1030" name="Picture 6" descr="Close-up photo of Paola Roccuzzo, smiling at the camera. She has long-brown hair swept to one side and is wearing thick-rimmed glasses.">
            <a:extLst>
              <a:ext uri="{FF2B5EF4-FFF2-40B4-BE49-F238E27FC236}">
                <a16:creationId xmlns:a16="http://schemas.microsoft.com/office/drawing/2014/main" id="{101FF216-34B5-4F83-A597-0543FF2E6D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062" y="4266235"/>
            <a:ext cx="1981200" cy="1981200"/>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9642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E28B844-590B-45BE-33B6-104119340A14}"/>
              </a:ext>
            </a:extLst>
          </p:cNvPr>
          <p:cNvSpPr>
            <a:spLocks noGrp="1"/>
          </p:cNvSpPr>
          <p:nvPr>
            <p:ph type="title"/>
          </p:nvPr>
        </p:nvSpPr>
        <p:spPr>
          <a:xfrm>
            <a:off x="1113774" y="828131"/>
            <a:ext cx="10515600" cy="997510"/>
          </a:xfrm>
        </p:spPr>
        <p:txBody>
          <a:bodyPr>
            <a:normAutofit/>
          </a:bodyPr>
          <a:lstStyle/>
          <a:p>
            <a:r>
              <a:rPr lang="en-GB" sz="3600" b="0" dirty="0">
                <a:solidFill>
                  <a:schemeClr val="tx1"/>
                </a:solidFill>
              </a:rPr>
              <a:t>We structure content for:</a:t>
            </a:r>
          </a:p>
        </p:txBody>
      </p:sp>
      <p:sp>
        <p:nvSpPr>
          <p:cNvPr id="3" name="Rectangle 2" descr="'Analysis' and 'content management' are highlighted in yellow, to show they're foundational to the other reasons for structuring content, listed on the slide.">
            <a:extLst>
              <a:ext uri="{FF2B5EF4-FFF2-40B4-BE49-F238E27FC236}">
                <a16:creationId xmlns:a16="http://schemas.microsoft.com/office/drawing/2014/main" id="{1EEC4574-C5E8-EE13-491F-AABDFACFEE78}"/>
              </a:ext>
            </a:extLst>
          </p:cNvPr>
          <p:cNvSpPr/>
          <p:nvPr/>
        </p:nvSpPr>
        <p:spPr>
          <a:xfrm>
            <a:off x="1625600" y="4710546"/>
            <a:ext cx="4775200" cy="1787236"/>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D1D56C12-B27D-D144-0FBE-12C76FC3E681}"/>
              </a:ext>
            </a:extLst>
          </p:cNvPr>
          <p:cNvSpPr txBox="1"/>
          <p:nvPr/>
        </p:nvSpPr>
        <p:spPr>
          <a:xfrm>
            <a:off x="1113774" y="1994024"/>
            <a:ext cx="10760900" cy="4183133"/>
          </a:xfrm>
          <a:prstGeom prst="rect">
            <a:avLst/>
          </a:prstGeom>
          <a:noFill/>
        </p:spPr>
        <p:txBody>
          <a:bodyPr wrap="square" rtlCol="0">
            <a:spAutoFit/>
          </a:bodyPr>
          <a:lstStyle/>
          <a:p>
            <a:pPr marL="571500" indent="-571500">
              <a:lnSpc>
                <a:spcPct val="114000"/>
              </a:lnSpc>
              <a:spcBef>
                <a:spcPts val="1200"/>
              </a:spcBef>
              <a:buFont typeface="Arial" panose="020B0604020202020204" pitchFamily="34" charset="0"/>
              <a:buChar char="•"/>
            </a:pPr>
            <a:r>
              <a:rPr lang="en-GB" sz="3200" dirty="0"/>
              <a:t>presentation</a:t>
            </a:r>
          </a:p>
          <a:p>
            <a:pPr marL="571500" indent="-571500">
              <a:lnSpc>
                <a:spcPct val="114000"/>
              </a:lnSpc>
              <a:spcBef>
                <a:spcPts val="1200"/>
              </a:spcBef>
              <a:buFont typeface="Arial" panose="020B0604020202020204" pitchFamily="34" charset="0"/>
              <a:buChar char="•"/>
            </a:pPr>
            <a:r>
              <a:rPr lang="en-GB" sz="3200" dirty="0"/>
              <a:t>findability</a:t>
            </a:r>
          </a:p>
          <a:p>
            <a:pPr marL="571500" indent="-571500">
              <a:lnSpc>
                <a:spcPct val="114000"/>
              </a:lnSpc>
              <a:spcBef>
                <a:spcPts val="1200"/>
              </a:spcBef>
              <a:buFont typeface="Arial" panose="020B0604020202020204" pitchFamily="34" charset="0"/>
              <a:buChar char="•"/>
            </a:pPr>
            <a:r>
              <a:rPr lang="en-GB" sz="3200" dirty="0"/>
              <a:t>localisation</a:t>
            </a:r>
          </a:p>
          <a:p>
            <a:pPr marL="571500" indent="-571500">
              <a:lnSpc>
                <a:spcPct val="114000"/>
              </a:lnSpc>
              <a:spcBef>
                <a:spcPts val="1200"/>
              </a:spcBef>
              <a:buFont typeface="Arial" panose="020B0604020202020204" pitchFamily="34" charset="0"/>
              <a:buChar char="•"/>
            </a:pPr>
            <a:r>
              <a:rPr lang="en-GB" sz="3200" dirty="0"/>
              <a:t>personalisation</a:t>
            </a:r>
          </a:p>
          <a:p>
            <a:pPr marL="571500" indent="-571500">
              <a:lnSpc>
                <a:spcPct val="114000"/>
              </a:lnSpc>
              <a:spcBef>
                <a:spcPts val="1200"/>
              </a:spcBef>
              <a:buFont typeface="Arial" panose="020B0604020202020204" pitchFamily="34" charset="0"/>
              <a:buChar char="•"/>
            </a:pPr>
            <a:r>
              <a:rPr lang="en-GB" sz="3200" dirty="0"/>
              <a:t>analysis</a:t>
            </a:r>
          </a:p>
          <a:p>
            <a:pPr marL="571500" indent="-571500">
              <a:lnSpc>
                <a:spcPct val="114000"/>
              </a:lnSpc>
              <a:spcBef>
                <a:spcPts val="1200"/>
              </a:spcBef>
              <a:buFont typeface="Arial" panose="020B0604020202020204" pitchFamily="34" charset="0"/>
              <a:buChar char="•"/>
            </a:pPr>
            <a:r>
              <a:rPr lang="en-GB" sz="3200" dirty="0"/>
              <a:t>content management</a:t>
            </a:r>
          </a:p>
        </p:txBody>
      </p:sp>
    </p:spTree>
    <p:extLst>
      <p:ext uri="{BB962C8B-B14F-4D97-AF65-F5344CB8AC3E}">
        <p14:creationId xmlns:p14="http://schemas.microsoft.com/office/powerpoint/2010/main" val="3890112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993F0-8018-8000-C601-B034D3D6B9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03B8CB-ADE7-110C-7A1D-D66EA027D7EB}"/>
              </a:ext>
            </a:extLst>
          </p:cNvPr>
          <p:cNvSpPr>
            <a:spLocks noGrp="1"/>
          </p:cNvSpPr>
          <p:nvPr>
            <p:ph type="ctrTitle"/>
          </p:nvPr>
        </p:nvSpPr>
        <p:spPr/>
        <p:txBody>
          <a:bodyPr/>
          <a:lstStyle/>
          <a:p>
            <a:r>
              <a:rPr lang="en-GB" dirty="0"/>
              <a:t>What is a content audit?</a:t>
            </a:r>
          </a:p>
        </p:txBody>
      </p:sp>
    </p:spTree>
    <p:extLst>
      <p:ext uri="{BB962C8B-B14F-4D97-AF65-F5344CB8AC3E}">
        <p14:creationId xmlns:p14="http://schemas.microsoft.com/office/powerpoint/2010/main" val="4178204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6F5EB-BDB1-9CC9-2C6F-2CE0F3D2FC5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0F41566-B4C5-4165-C58B-6DB43E8FE90B}"/>
              </a:ext>
            </a:extLst>
          </p:cNvPr>
          <p:cNvSpPr>
            <a:spLocks noGrp="1"/>
          </p:cNvSpPr>
          <p:nvPr>
            <p:ph type="title" idx="4294967295"/>
          </p:nvPr>
        </p:nvSpPr>
        <p:spPr>
          <a:xfrm>
            <a:off x="583495" y="23630"/>
            <a:ext cx="10515600" cy="564270"/>
          </a:xfrm>
        </p:spPr>
        <p:txBody>
          <a:bodyPr>
            <a:normAutofit/>
          </a:bodyPr>
          <a:lstStyle/>
          <a:p>
            <a:r>
              <a:rPr lang="en-GB" sz="2000" dirty="0">
                <a:solidFill>
                  <a:srgbClr val="FDE4D7"/>
                </a:solidFill>
              </a:rPr>
              <a:t>Paula Ladenburg Land on content audits</a:t>
            </a:r>
          </a:p>
        </p:txBody>
      </p:sp>
      <p:sp>
        <p:nvSpPr>
          <p:cNvPr id="2" name="Title 1">
            <a:extLst>
              <a:ext uri="{FF2B5EF4-FFF2-40B4-BE49-F238E27FC236}">
                <a16:creationId xmlns:a16="http://schemas.microsoft.com/office/drawing/2014/main" id="{B6667D74-5A6B-B9B4-2995-46D50A50FF8E}"/>
              </a:ext>
            </a:extLst>
          </p:cNvPr>
          <p:cNvSpPr txBox="1">
            <a:spLocks/>
          </p:cNvSpPr>
          <p:nvPr/>
        </p:nvSpPr>
        <p:spPr>
          <a:xfrm>
            <a:off x="2522621" y="554807"/>
            <a:ext cx="10515600" cy="997510"/>
          </a:xfrm>
          <a:prstGeom prst="rect">
            <a:avLst/>
          </a:prstGeom>
        </p:spPr>
        <p:txBody>
          <a:bodyPr>
            <a:normAutofit/>
          </a:bodyPr>
          <a:lstStyle>
            <a:lvl1pPr algn="l" defTabSz="914400" rtl="0" eaLnBrk="1" latinLnBrk="0" hangingPunct="1">
              <a:lnSpc>
                <a:spcPct val="90000"/>
              </a:lnSpc>
              <a:spcBef>
                <a:spcPct val="0"/>
              </a:spcBef>
              <a:buNone/>
              <a:defRPr sz="4400" b="1" i="0" kern="1200">
                <a:solidFill>
                  <a:schemeClr val="tx1"/>
                </a:solidFill>
                <a:latin typeface="Arial"/>
                <a:ea typeface="+mj-ea"/>
                <a:cs typeface="Arial"/>
              </a:defRPr>
            </a:lvl1pPr>
          </a:lstStyle>
          <a:p>
            <a:r>
              <a:rPr lang="en-GB" sz="3200" dirty="0"/>
              <a:t>Content audit is:</a:t>
            </a:r>
          </a:p>
        </p:txBody>
      </p:sp>
      <p:sp>
        <p:nvSpPr>
          <p:cNvPr id="5" name="Rounded Rectangular Callout 4">
            <a:extLst>
              <a:ext uri="{FF2B5EF4-FFF2-40B4-BE49-F238E27FC236}">
                <a16:creationId xmlns:a16="http://schemas.microsoft.com/office/drawing/2014/main" id="{DDAB9DFF-2518-BCFA-18FD-A04E10A54E7F}"/>
              </a:ext>
              <a:ext uri="{C183D7F6-B498-43B3-948B-1728B52AA6E4}">
                <adec:decorative xmlns:adec="http://schemas.microsoft.com/office/drawing/2017/decorative" val="0"/>
              </a:ext>
            </a:extLst>
          </p:cNvPr>
          <p:cNvSpPr/>
          <p:nvPr/>
        </p:nvSpPr>
        <p:spPr>
          <a:xfrm>
            <a:off x="2167723" y="1320805"/>
            <a:ext cx="7902624" cy="4281905"/>
          </a:xfrm>
          <a:prstGeom prst="wedgeRoundRectCallout">
            <a:avLst>
              <a:gd name="adj1" fmla="val -33876"/>
              <a:gd name="adj2" fmla="val 61081"/>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pPr>
              <a:lnSpc>
                <a:spcPct val="113000"/>
              </a:lnSpc>
              <a:spcAft>
                <a:spcPts val="2400"/>
              </a:spcAft>
            </a:pPr>
            <a:r>
              <a:rPr lang="en-GB" sz="3200" dirty="0">
                <a:solidFill>
                  <a:schemeClr val="tx1"/>
                </a:solidFill>
                <a:effectLst/>
                <a:ea typeface="Calibri" panose="020F0502020204030204" pitchFamily="34" charset="0"/>
              </a:rPr>
              <a:t>A qualitative evaluation of content against a set of defined criteria that measures content against business and user goals.</a:t>
            </a:r>
          </a:p>
          <a:p>
            <a:pPr>
              <a:lnSpc>
                <a:spcPct val="113000"/>
              </a:lnSpc>
              <a:spcAft>
                <a:spcPts val="2400"/>
              </a:spcAft>
            </a:pPr>
            <a:r>
              <a:rPr lang="en-GB" sz="2800" dirty="0">
                <a:solidFill>
                  <a:schemeClr val="tx1"/>
                </a:solidFill>
              </a:rPr>
              <a:t>– Paula Ladenburg Land, content strategist</a:t>
            </a:r>
            <a:br>
              <a:rPr lang="en-GB" sz="2800" dirty="0">
                <a:solidFill>
                  <a:schemeClr val="tx1"/>
                </a:solidFill>
              </a:rPr>
            </a:br>
            <a:r>
              <a:rPr lang="en-GB" sz="2800" dirty="0">
                <a:solidFill>
                  <a:schemeClr val="tx1"/>
                </a:solidFill>
              </a:rPr>
              <a:t>and author</a:t>
            </a:r>
            <a:endParaRPr lang="en-US" sz="2800" dirty="0">
              <a:solidFill>
                <a:schemeClr val="tx1"/>
              </a:solidFill>
              <a:cs typeface="Arial" panose="020B0604020202020204" pitchFamily="34" charset="0"/>
            </a:endParaRPr>
          </a:p>
        </p:txBody>
      </p:sp>
      <p:pic>
        <p:nvPicPr>
          <p:cNvPr id="3074" name="Picture 2" descr="Photo of Paula Ladenburg Land, smiling at the camera on a bright day in front of some trees. She has long, dark wavy hair and is wearing horn-rimmed glasses.">
            <a:extLst>
              <a:ext uri="{FF2B5EF4-FFF2-40B4-BE49-F238E27FC236}">
                <a16:creationId xmlns:a16="http://schemas.microsoft.com/office/drawing/2014/main" id="{D3ED46F1-D22B-44C3-C0B4-CA8D1C40C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262" y="4571035"/>
            <a:ext cx="1981200" cy="1981200"/>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9226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82E78E-1C4C-0A74-0FB2-5D0564E84B7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5237C88-DF4A-404F-2C06-E32A745F06DB}"/>
              </a:ext>
            </a:extLst>
          </p:cNvPr>
          <p:cNvSpPr>
            <a:spLocks noGrp="1"/>
          </p:cNvSpPr>
          <p:nvPr>
            <p:ph type="title" idx="4294967295"/>
          </p:nvPr>
        </p:nvSpPr>
        <p:spPr>
          <a:xfrm>
            <a:off x="388262" y="26550"/>
            <a:ext cx="10515600" cy="558429"/>
          </a:xfrm>
        </p:spPr>
        <p:txBody>
          <a:bodyPr/>
          <a:lstStyle/>
          <a:p>
            <a:r>
              <a:rPr lang="en-GB" sz="2000" b="1" i="0" kern="1200" dirty="0">
                <a:solidFill>
                  <a:srgbClr val="FDE4D7"/>
                </a:solidFill>
                <a:effectLst/>
                <a:latin typeface="Arial" panose="020B0604020202020204" pitchFamily="34" charset="0"/>
                <a:ea typeface="+mj-ea"/>
                <a:cs typeface="Arial" panose="020B0604020202020204" pitchFamily="34" charset="0"/>
              </a:rPr>
              <a:t>Paula Ladenburg Land on content inventory</a:t>
            </a:r>
            <a:endParaRPr lang="en-GB" dirty="0"/>
          </a:p>
        </p:txBody>
      </p:sp>
      <p:sp>
        <p:nvSpPr>
          <p:cNvPr id="2" name="Title 1">
            <a:extLst>
              <a:ext uri="{FF2B5EF4-FFF2-40B4-BE49-F238E27FC236}">
                <a16:creationId xmlns:a16="http://schemas.microsoft.com/office/drawing/2014/main" id="{F4154B7D-59DE-44E6-DF2F-423AF85C781E}"/>
              </a:ext>
            </a:extLst>
          </p:cNvPr>
          <p:cNvSpPr txBox="1">
            <a:spLocks/>
          </p:cNvSpPr>
          <p:nvPr/>
        </p:nvSpPr>
        <p:spPr>
          <a:xfrm>
            <a:off x="2522621" y="407026"/>
            <a:ext cx="10515600" cy="997510"/>
          </a:xfrm>
          <a:prstGeom prst="rect">
            <a:avLst/>
          </a:prstGeom>
        </p:spPr>
        <p:txBody>
          <a:bodyPr>
            <a:normAutofit/>
          </a:bodyPr>
          <a:lstStyle>
            <a:lvl1pPr algn="l" defTabSz="914400" rtl="0" eaLnBrk="1" latinLnBrk="0" hangingPunct="1">
              <a:lnSpc>
                <a:spcPct val="90000"/>
              </a:lnSpc>
              <a:spcBef>
                <a:spcPct val="0"/>
              </a:spcBef>
              <a:buNone/>
              <a:defRPr sz="4400" b="1" i="0" kern="1200">
                <a:solidFill>
                  <a:schemeClr val="tx1"/>
                </a:solidFill>
                <a:latin typeface="Arial"/>
                <a:ea typeface="+mj-ea"/>
                <a:cs typeface="Arial"/>
              </a:defRPr>
            </a:lvl1pPr>
          </a:lstStyle>
          <a:p>
            <a:r>
              <a:rPr lang="en-GB" sz="3200" dirty="0"/>
              <a:t>Content inventory is:</a:t>
            </a:r>
          </a:p>
        </p:txBody>
      </p:sp>
      <p:sp>
        <p:nvSpPr>
          <p:cNvPr id="5" name="Rounded Rectangular Callout 4">
            <a:extLst>
              <a:ext uri="{FF2B5EF4-FFF2-40B4-BE49-F238E27FC236}">
                <a16:creationId xmlns:a16="http://schemas.microsoft.com/office/drawing/2014/main" id="{693385B2-E16D-E25F-9D2F-876722C7CC3E}"/>
              </a:ext>
              <a:ext uri="{C183D7F6-B498-43B3-948B-1728B52AA6E4}">
                <adec:decorative xmlns:adec="http://schemas.microsoft.com/office/drawing/2017/decorative" val="0"/>
              </a:ext>
            </a:extLst>
          </p:cNvPr>
          <p:cNvSpPr/>
          <p:nvPr/>
        </p:nvSpPr>
        <p:spPr>
          <a:xfrm>
            <a:off x="2167723" y="1203159"/>
            <a:ext cx="7902624" cy="4704346"/>
          </a:xfrm>
          <a:prstGeom prst="wedgeRoundRectCallout">
            <a:avLst>
              <a:gd name="adj1" fmla="val -33876"/>
              <a:gd name="adj2" fmla="val 61081"/>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pPr>
              <a:lnSpc>
                <a:spcPct val="113000"/>
              </a:lnSpc>
              <a:spcAft>
                <a:spcPts val="2400"/>
              </a:spcAft>
            </a:pPr>
            <a:r>
              <a:rPr lang="en-GB" sz="3200" dirty="0">
                <a:solidFill>
                  <a:schemeClr val="tx1"/>
                </a:solidFill>
                <a:effectLst/>
                <a:ea typeface="Calibri" panose="020F0502020204030204" pitchFamily="34" charset="0"/>
              </a:rPr>
              <a:t>The process and result of creating an organised listing of content assets for a body of content. An inventory includes as much information about each piece of content as possible.</a:t>
            </a:r>
          </a:p>
          <a:p>
            <a:pPr>
              <a:lnSpc>
                <a:spcPct val="113000"/>
              </a:lnSpc>
              <a:spcAft>
                <a:spcPts val="2400"/>
              </a:spcAft>
            </a:pPr>
            <a:r>
              <a:rPr lang="en-GB" sz="2800" dirty="0">
                <a:solidFill>
                  <a:schemeClr val="tx1"/>
                </a:solidFill>
              </a:rPr>
              <a:t>– Paula Ladenburg Land, content strategist</a:t>
            </a:r>
            <a:br>
              <a:rPr lang="en-GB" sz="2800" dirty="0">
                <a:solidFill>
                  <a:schemeClr val="tx1"/>
                </a:solidFill>
              </a:rPr>
            </a:br>
            <a:r>
              <a:rPr lang="en-GB" sz="2800" dirty="0">
                <a:solidFill>
                  <a:schemeClr val="tx1"/>
                </a:solidFill>
              </a:rPr>
              <a:t>and author</a:t>
            </a:r>
            <a:endParaRPr lang="en-US" sz="2800" dirty="0">
              <a:solidFill>
                <a:schemeClr val="tx1"/>
              </a:solidFill>
              <a:cs typeface="Arial" panose="020B0604020202020204" pitchFamily="34" charset="0"/>
            </a:endParaRPr>
          </a:p>
        </p:txBody>
      </p:sp>
      <p:pic>
        <p:nvPicPr>
          <p:cNvPr id="3074" name="Picture 2" descr="Photo of Paula Ladenburg Land, smiling at the camera on a bright day in front of some trees. She has long, dark wavy hair and is wearing horn-rimmed glasses.">
            <a:extLst>
              <a:ext uri="{FF2B5EF4-FFF2-40B4-BE49-F238E27FC236}">
                <a16:creationId xmlns:a16="http://schemas.microsoft.com/office/drawing/2014/main" id="{05564E9E-4B28-5DE4-2C6C-3C52921C34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262" y="4571035"/>
            <a:ext cx="1981200" cy="1981200"/>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548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26A4F-2150-B6D0-0A98-17301C80CC9D}"/>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0C31B96A-E1CD-B177-A7AF-3A4496E94865}"/>
              </a:ext>
            </a:extLst>
          </p:cNvPr>
          <p:cNvSpPr>
            <a:spLocks noGrp="1"/>
          </p:cNvSpPr>
          <p:nvPr>
            <p:ph type="title"/>
          </p:nvPr>
        </p:nvSpPr>
        <p:spPr>
          <a:xfrm>
            <a:off x="1113774" y="610933"/>
            <a:ext cx="10515600" cy="997510"/>
          </a:xfrm>
        </p:spPr>
        <p:txBody>
          <a:bodyPr>
            <a:normAutofit/>
          </a:bodyPr>
          <a:lstStyle/>
          <a:p>
            <a:r>
              <a:rPr lang="en-GB" sz="3200" dirty="0"/>
              <a:t>Why #1: Take stock and ensure quality</a:t>
            </a:r>
            <a:endParaRPr lang="en-GB" sz="3200" dirty="0">
              <a:solidFill>
                <a:schemeClr val="tx1"/>
              </a:solidFill>
            </a:endParaRPr>
          </a:p>
        </p:txBody>
      </p:sp>
      <p:sp>
        <p:nvSpPr>
          <p:cNvPr id="3" name="Title 1">
            <a:extLst>
              <a:ext uri="{FF2B5EF4-FFF2-40B4-BE49-F238E27FC236}">
                <a16:creationId xmlns:a16="http://schemas.microsoft.com/office/drawing/2014/main" id="{E4003A59-C653-F80E-2082-53C7AFE00EAC}"/>
              </a:ext>
            </a:extLst>
          </p:cNvPr>
          <p:cNvSpPr txBox="1">
            <a:spLocks/>
          </p:cNvSpPr>
          <p:nvPr/>
        </p:nvSpPr>
        <p:spPr>
          <a:xfrm>
            <a:off x="1217646" y="1924533"/>
            <a:ext cx="1465396" cy="389690"/>
          </a:xfrm>
          <a:prstGeom prst="rect">
            <a:avLst/>
          </a:prstGeom>
          <a:solidFill>
            <a:srgbClr val="00285E"/>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b="1" i="0" kern="1200">
                <a:solidFill>
                  <a:schemeClr val="tx1"/>
                </a:solidFill>
                <a:latin typeface="Arial"/>
                <a:ea typeface="+mj-ea"/>
                <a:cs typeface="Arial"/>
              </a:defRPr>
            </a:lvl1pPr>
          </a:lstStyle>
          <a:p>
            <a:r>
              <a:rPr lang="en-GB" sz="2000" dirty="0">
                <a:solidFill>
                  <a:schemeClr val="bg1"/>
                </a:solidFill>
                <a:latin typeface="Arial" panose="020B0604020202020204" pitchFamily="34" charset="0"/>
                <a:ea typeface="+mn-ea"/>
                <a:cs typeface="+mn-cs"/>
              </a:rPr>
              <a:t>Problem</a:t>
            </a:r>
            <a:endParaRPr lang="en-GB" sz="2000" dirty="0">
              <a:solidFill>
                <a:schemeClr val="bg1"/>
              </a:solidFill>
            </a:endParaRPr>
          </a:p>
        </p:txBody>
      </p:sp>
      <p:sp>
        <p:nvSpPr>
          <p:cNvPr id="4" name="Title 1">
            <a:extLst>
              <a:ext uri="{FF2B5EF4-FFF2-40B4-BE49-F238E27FC236}">
                <a16:creationId xmlns:a16="http://schemas.microsoft.com/office/drawing/2014/main" id="{4F48D841-0703-2CFF-C3A4-FD0963D381BC}"/>
              </a:ext>
            </a:extLst>
          </p:cNvPr>
          <p:cNvSpPr txBox="1">
            <a:spLocks/>
          </p:cNvSpPr>
          <p:nvPr/>
        </p:nvSpPr>
        <p:spPr>
          <a:xfrm>
            <a:off x="2880115" y="1698247"/>
            <a:ext cx="8544240" cy="204953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b="1" i="0" kern="1200">
                <a:solidFill>
                  <a:schemeClr val="bg1"/>
                </a:solidFill>
                <a:latin typeface="Arial" panose="020B0604020202020204" pitchFamily="34" charset="0"/>
                <a:ea typeface="Helvetica Neue" panose="02000503000000020004" pitchFamily="2" charset="0"/>
                <a:cs typeface="Arial" panose="020B0604020202020204" pitchFamily="34" charset="0"/>
              </a:defRPr>
            </a:lvl1pPr>
          </a:lstStyle>
          <a:p>
            <a:pPr>
              <a:lnSpc>
                <a:spcPct val="114000"/>
              </a:lnSpc>
            </a:pPr>
            <a:r>
              <a:rPr lang="en-GB" sz="2400" b="0" dirty="0">
                <a:solidFill>
                  <a:schemeClr val="tx1"/>
                </a:solidFill>
              </a:rPr>
              <a:t>Inherited business content from BEIS, via machinery of government changes. We need to know what the content is, how to support the teams who produce it, ensure quality and eliminate waste.</a:t>
            </a:r>
          </a:p>
        </p:txBody>
      </p:sp>
      <p:sp>
        <p:nvSpPr>
          <p:cNvPr id="5" name="Title 1">
            <a:extLst>
              <a:ext uri="{FF2B5EF4-FFF2-40B4-BE49-F238E27FC236}">
                <a16:creationId xmlns:a16="http://schemas.microsoft.com/office/drawing/2014/main" id="{D88E9EFC-01E6-C69C-9212-DA00695577B7}"/>
              </a:ext>
            </a:extLst>
          </p:cNvPr>
          <p:cNvSpPr txBox="1">
            <a:spLocks/>
          </p:cNvSpPr>
          <p:nvPr/>
        </p:nvSpPr>
        <p:spPr>
          <a:xfrm>
            <a:off x="1217646" y="3974069"/>
            <a:ext cx="1465396" cy="389690"/>
          </a:xfrm>
          <a:prstGeom prst="rect">
            <a:avLst/>
          </a:prstGeom>
          <a:solidFill>
            <a:srgbClr val="00662E"/>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b="1" i="0" kern="1200">
                <a:solidFill>
                  <a:schemeClr val="tx1"/>
                </a:solidFill>
                <a:latin typeface="Arial"/>
                <a:ea typeface="+mj-ea"/>
                <a:cs typeface="Arial"/>
              </a:defRPr>
            </a:lvl1pPr>
          </a:lstStyle>
          <a:p>
            <a:r>
              <a:rPr lang="en-GB" sz="2000" dirty="0">
                <a:solidFill>
                  <a:schemeClr val="bg1"/>
                </a:solidFill>
                <a:latin typeface="Arial" panose="020B0604020202020204" pitchFamily="34" charset="0"/>
                <a:ea typeface="+mn-ea"/>
                <a:cs typeface="+mn-cs"/>
              </a:rPr>
              <a:t>Solution</a:t>
            </a:r>
            <a:endParaRPr lang="en-GB" sz="2000" dirty="0">
              <a:solidFill>
                <a:schemeClr val="bg1"/>
              </a:solidFill>
            </a:endParaRPr>
          </a:p>
        </p:txBody>
      </p:sp>
      <p:sp>
        <p:nvSpPr>
          <p:cNvPr id="7" name="Title 1">
            <a:extLst>
              <a:ext uri="{FF2B5EF4-FFF2-40B4-BE49-F238E27FC236}">
                <a16:creationId xmlns:a16="http://schemas.microsoft.com/office/drawing/2014/main" id="{5E075995-1AAD-28F6-6B00-589D5A07D2A7}"/>
              </a:ext>
            </a:extLst>
          </p:cNvPr>
          <p:cNvSpPr txBox="1">
            <a:spLocks/>
          </p:cNvSpPr>
          <p:nvPr/>
        </p:nvSpPr>
        <p:spPr>
          <a:xfrm>
            <a:off x="2880115" y="3747783"/>
            <a:ext cx="8022049" cy="123195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b="1" i="0" kern="1200">
                <a:solidFill>
                  <a:schemeClr val="bg1"/>
                </a:solidFill>
                <a:latin typeface="Arial" panose="020B0604020202020204" pitchFamily="34" charset="0"/>
                <a:ea typeface="Helvetica Neue" panose="02000503000000020004" pitchFamily="2" charset="0"/>
                <a:cs typeface="Arial" panose="020B0604020202020204" pitchFamily="34" charset="0"/>
              </a:defRPr>
            </a:lvl1pPr>
          </a:lstStyle>
          <a:p>
            <a:pPr>
              <a:lnSpc>
                <a:spcPct val="114000"/>
              </a:lnSpc>
            </a:pPr>
            <a:r>
              <a:rPr lang="en-GB" sz="2400" b="0" dirty="0">
                <a:solidFill>
                  <a:schemeClr val="tx1"/>
                </a:solidFill>
              </a:rPr>
              <a:t>Create a content inventory and do a rolling content audit on focus areas. Manage ownership, quality and workflow. </a:t>
            </a:r>
          </a:p>
        </p:txBody>
      </p:sp>
      <p:sp>
        <p:nvSpPr>
          <p:cNvPr id="8" name="Title 1">
            <a:extLst>
              <a:ext uri="{FF2B5EF4-FFF2-40B4-BE49-F238E27FC236}">
                <a16:creationId xmlns:a16="http://schemas.microsoft.com/office/drawing/2014/main" id="{5D7D7BAB-C860-0D34-4F28-1093353C3459}"/>
              </a:ext>
            </a:extLst>
          </p:cNvPr>
          <p:cNvSpPr txBox="1">
            <a:spLocks/>
          </p:cNvSpPr>
          <p:nvPr/>
        </p:nvSpPr>
        <p:spPr>
          <a:xfrm>
            <a:off x="1217646" y="5215668"/>
            <a:ext cx="1465396" cy="389690"/>
          </a:xfrm>
          <a:prstGeom prst="rect">
            <a:avLst/>
          </a:prstGeom>
          <a:solidFill>
            <a:srgbClr val="B00C25"/>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b="1" i="0" kern="1200">
                <a:solidFill>
                  <a:schemeClr val="tx1"/>
                </a:solidFill>
                <a:latin typeface="Arial"/>
                <a:ea typeface="+mj-ea"/>
                <a:cs typeface="Arial"/>
              </a:defRPr>
            </a:lvl1pPr>
          </a:lstStyle>
          <a:p>
            <a:r>
              <a:rPr lang="en-GB" sz="2000" dirty="0">
                <a:solidFill>
                  <a:schemeClr val="bg1"/>
                </a:solidFill>
                <a:latin typeface="Arial" panose="020B0604020202020204" pitchFamily="34" charset="0"/>
                <a:ea typeface="+mn-ea"/>
                <a:cs typeface="+mn-cs"/>
              </a:rPr>
              <a:t>Challenge</a:t>
            </a:r>
            <a:endParaRPr lang="en-GB" sz="2000" dirty="0">
              <a:solidFill>
                <a:schemeClr val="bg1"/>
              </a:solidFill>
            </a:endParaRPr>
          </a:p>
        </p:txBody>
      </p:sp>
      <p:sp>
        <p:nvSpPr>
          <p:cNvPr id="9" name="Title 1">
            <a:extLst>
              <a:ext uri="{FF2B5EF4-FFF2-40B4-BE49-F238E27FC236}">
                <a16:creationId xmlns:a16="http://schemas.microsoft.com/office/drawing/2014/main" id="{4A87235B-F0C7-4ABF-2D98-E00EC4E9E89D}"/>
              </a:ext>
            </a:extLst>
          </p:cNvPr>
          <p:cNvSpPr txBox="1">
            <a:spLocks/>
          </p:cNvSpPr>
          <p:nvPr/>
        </p:nvSpPr>
        <p:spPr>
          <a:xfrm>
            <a:off x="2880116" y="4989382"/>
            <a:ext cx="8544240" cy="123195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b="1" i="0" kern="1200">
                <a:solidFill>
                  <a:schemeClr val="bg1"/>
                </a:solidFill>
                <a:latin typeface="Arial" panose="020B0604020202020204" pitchFamily="34" charset="0"/>
                <a:ea typeface="Helvetica Neue" panose="02000503000000020004" pitchFamily="2" charset="0"/>
                <a:cs typeface="Arial" panose="020B0604020202020204" pitchFamily="34" charset="0"/>
              </a:defRPr>
            </a:lvl1pPr>
          </a:lstStyle>
          <a:p>
            <a:pPr>
              <a:lnSpc>
                <a:spcPct val="114000"/>
              </a:lnSpc>
            </a:pPr>
            <a:r>
              <a:rPr lang="en-GB" sz="2400" b="0" dirty="0">
                <a:solidFill>
                  <a:schemeClr val="tx1"/>
                </a:solidFill>
                <a:latin typeface="Arial"/>
                <a:cs typeface="Arial"/>
              </a:rPr>
              <a:t>There are no existing tools in our stable that support ownership, governance and workflow. We need to build one.</a:t>
            </a:r>
          </a:p>
        </p:txBody>
      </p:sp>
    </p:spTree>
    <p:extLst>
      <p:ext uri="{BB962C8B-B14F-4D97-AF65-F5344CB8AC3E}">
        <p14:creationId xmlns:p14="http://schemas.microsoft.com/office/powerpoint/2010/main" val="417370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animBg="1"/>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B6B14-A893-391B-3563-63732FAF6915}"/>
              </a:ext>
            </a:extLst>
          </p:cNvPr>
          <p:cNvSpPr>
            <a:spLocks noGrp="1"/>
          </p:cNvSpPr>
          <p:nvPr>
            <p:ph type="title" idx="4294967295"/>
          </p:nvPr>
        </p:nvSpPr>
        <p:spPr>
          <a:xfrm>
            <a:off x="940378" y="707975"/>
            <a:ext cx="11050731" cy="497371"/>
          </a:xfrm>
          <a:prstGeom prst="rect">
            <a:avLst/>
          </a:prstGeom>
        </p:spPr>
        <p:txBody>
          <a:bodyPr>
            <a:noAutofit/>
          </a:bodyPr>
          <a:lstStyle/>
          <a:p>
            <a:r>
              <a:rPr lang="en-US" sz="3600" dirty="0"/>
              <a:t>Creative</a:t>
            </a:r>
            <a:r>
              <a:rPr lang="en-US" sz="3600" baseline="0" dirty="0"/>
              <a:t> Commons </a:t>
            </a:r>
            <a:r>
              <a:rPr lang="en-US" sz="3600" baseline="0" dirty="0" err="1"/>
              <a:t>licence</a:t>
            </a:r>
            <a:r>
              <a:rPr lang="en-US" sz="3600" baseline="0" dirty="0"/>
              <a:t> for sharing and reuse</a:t>
            </a:r>
            <a:endParaRPr lang="en-US" sz="3600" dirty="0"/>
          </a:p>
        </p:txBody>
      </p:sp>
      <p:pic>
        <p:nvPicPr>
          <p:cNvPr id="5" name="Picture 4">
            <a:hlinkClick r:id="rId3"/>
            <a:extLst>
              <a:ext uri="{FF2B5EF4-FFF2-40B4-BE49-F238E27FC236}">
                <a16:creationId xmlns:a16="http://schemas.microsoft.com/office/drawing/2014/main" id="{2B1CD4AB-AB65-1F4A-8518-56449BD06CF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40378" y="1754332"/>
            <a:ext cx="4516182" cy="3867150"/>
          </a:xfrm>
          <a:prstGeom prst="rect">
            <a:avLst/>
          </a:prstGeom>
        </p:spPr>
      </p:pic>
      <p:pic>
        <p:nvPicPr>
          <p:cNvPr id="1030" name="Picture 6" descr="Hyperlink to the Attribution-ShareAlike 4.0 International licence on the Creative Commons website, which contains more information on how to use the licence.">
            <a:hlinkClick r:id="rId3"/>
            <a:extLst>
              <a:ext uri="{FF2B5EF4-FFF2-40B4-BE49-F238E27FC236}">
                <a16:creationId xmlns:a16="http://schemas.microsoft.com/office/drawing/2014/main" id="{2297EBB0-18DD-3C41-8834-B2F5F857C1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56560" y="1754332"/>
            <a:ext cx="382522" cy="3825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9B84434-7DEA-FA36-A803-A0BC8B9E5B8C}"/>
              </a:ext>
            </a:extLst>
          </p:cNvPr>
          <p:cNvSpPr txBox="1"/>
          <p:nvPr/>
        </p:nvSpPr>
        <p:spPr>
          <a:xfrm>
            <a:off x="6352919" y="1742211"/>
            <a:ext cx="5222553" cy="4769639"/>
          </a:xfrm>
          <a:prstGeom prst="rect">
            <a:avLst/>
          </a:prstGeom>
          <a:noFill/>
        </p:spPr>
        <p:txBody>
          <a:bodyPr wrap="square" rtlCol="0">
            <a:spAutoFit/>
          </a:bodyPr>
          <a:lstStyle/>
          <a:p>
            <a:pPr>
              <a:lnSpc>
                <a:spcPct val="114000"/>
              </a:lnSpc>
              <a:spcAft>
                <a:spcPts val="1200"/>
              </a:spcAft>
            </a:pPr>
            <a:r>
              <a:rPr lang="en-GB" sz="2600" dirty="0"/>
              <a:t>You can share and reuse this content, under the terms of the ‘Attribution-</a:t>
            </a:r>
            <a:r>
              <a:rPr lang="en-GB" sz="2600" dirty="0" err="1"/>
              <a:t>ShareAlike</a:t>
            </a:r>
            <a:r>
              <a:rPr lang="en-GB" sz="2600" dirty="0"/>
              <a:t> 4.0 International’ licence, available from the </a:t>
            </a:r>
            <a:r>
              <a:rPr lang="en-GB" sz="2600" dirty="0">
                <a:hlinkClick r:id="rId3"/>
              </a:rPr>
              <a:t>Creative Commons website</a:t>
            </a:r>
            <a:r>
              <a:rPr lang="en-GB" sz="2600" dirty="0"/>
              <a:t>.</a:t>
            </a:r>
          </a:p>
          <a:p>
            <a:pPr>
              <a:lnSpc>
                <a:spcPct val="114000"/>
              </a:lnSpc>
              <a:spcAft>
                <a:spcPts val="1200"/>
              </a:spcAft>
            </a:pPr>
            <a:r>
              <a:rPr lang="en-GB" sz="2600" dirty="0"/>
              <a:t>Note that this licence does not cover content from cited sources, </a:t>
            </a:r>
            <a:r>
              <a:rPr lang="en-GB" sz="2600"/>
              <a:t>which remains </a:t>
            </a:r>
            <a:r>
              <a:rPr lang="en-GB" sz="2600" dirty="0"/>
              <a:t>subject to each author’s own copyright.</a:t>
            </a:r>
          </a:p>
        </p:txBody>
      </p:sp>
    </p:spTree>
    <p:extLst>
      <p:ext uri="{BB962C8B-B14F-4D97-AF65-F5344CB8AC3E}">
        <p14:creationId xmlns:p14="http://schemas.microsoft.com/office/powerpoint/2010/main" val="1346939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E28B844-590B-45BE-33B6-104119340A14}"/>
              </a:ext>
            </a:extLst>
          </p:cNvPr>
          <p:cNvSpPr>
            <a:spLocks noGrp="1"/>
          </p:cNvSpPr>
          <p:nvPr>
            <p:ph type="title"/>
          </p:nvPr>
        </p:nvSpPr>
        <p:spPr>
          <a:xfrm>
            <a:off x="1113774" y="610933"/>
            <a:ext cx="10515600" cy="997510"/>
          </a:xfrm>
        </p:spPr>
        <p:txBody>
          <a:bodyPr>
            <a:normAutofit/>
          </a:bodyPr>
          <a:lstStyle/>
          <a:p>
            <a:r>
              <a:rPr lang="en-GB" sz="3200" dirty="0"/>
              <a:t>Why #2: Audit and manage content debt</a:t>
            </a:r>
            <a:endParaRPr lang="en-GB" sz="3200" dirty="0">
              <a:solidFill>
                <a:schemeClr val="tx1"/>
              </a:solidFill>
            </a:endParaRPr>
          </a:p>
        </p:txBody>
      </p:sp>
      <p:sp>
        <p:nvSpPr>
          <p:cNvPr id="3" name="Title 1">
            <a:extLst>
              <a:ext uri="{FF2B5EF4-FFF2-40B4-BE49-F238E27FC236}">
                <a16:creationId xmlns:a16="http://schemas.microsoft.com/office/drawing/2014/main" id="{5D418CD8-006E-0BFF-D4D8-A690F9A430BD}"/>
              </a:ext>
            </a:extLst>
          </p:cNvPr>
          <p:cNvSpPr txBox="1">
            <a:spLocks/>
          </p:cNvSpPr>
          <p:nvPr/>
        </p:nvSpPr>
        <p:spPr>
          <a:xfrm>
            <a:off x="1229674" y="1924533"/>
            <a:ext cx="1453367" cy="389690"/>
          </a:xfrm>
          <a:prstGeom prst="rect">
            <a:avLst/>
          </a:prstGeom>
          <a:solidFill>
            <a:srgbClr val="00285E"/>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b="1" i="0" kern="1200">
                <a:solidFill>
                  <a:schemeClr val="tx1"/>
                </a:solidFill>
                <a:latin typeface="Arial"/>
                <a:ea typeface="+mj-ea"/>
                <a:cs typeface="Arial"/>
              </a:defRPr>
            </a:lvl1pPr>
          </a:lstStyle>
          <a:p>
            <a:r>
              <a:rPr lang="en-GB" sz="2000" dirty="0">
                <a:solidFill>
                  <a:schemeClr val="bg1"/>
                </a:solidFill>
                <a:latin typeface="Arial" panose="020B0604020202020204" pitchFamily="34" charset="0"/>
                <a:ea typeface="+mn-ea"/>
                <a:cs typeface="+mn-cs"/>
              </a:rPr>
              <a:t>Problem</a:t>
            </a:r>
            <a:endParaRPr lang="en-GB" sz="2000" dirty="0">
              <a:solidFill>
                <a:schemeClr val="bg1"/>
              </a:solidFill>
            </a:endParaRPr>
          </a:p>
        </p:txBody>
      </p:sp>
      <p:sp>
        <p:nvSpPr>
          <p:cNvPr id="4" name="Title 1">
            <a:extLst>
              <a:ext uri="{FF2B5EF4-FFF2-40B4-BE49-F238E27FC236}">
                <a16:creationId xmlns:a16="http://schemas.microsoft.com/office/drawing/2014/main" id="{E511AA7A-B971-ABDC-7931-A03F6A54995F}"/>
              </a:ext>
            </a:extLst>
          </p:cNvPr>
          <p:cNvSpPr txBox="1">
            <a:spLocks/>
          </p:cNvSpPr>
          <p:nvPr/>
        </p:nvSpPr>
        <p:spPr>
          <a:xfrm>
            <a:off x="2880115" y="1897609"/>
            <a:ext cx="8544240" cy="123195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b="1" i="0" kern="1200">
                <a:solidFill>
                  <a:schemeClr val="bg1"/>
                </a:solidFill>
                <a:latin typeface="Arial" panose="020B0604020202020204" pitchFamily="34" charset="0"/>
                <a:ea typeface="Helvetica Neue" panose="02000503000000020004" pitchFamily="2" charset="0"/>
                <a:cs typeface="Arial" panose="020B0604020202020204" pitchFamily="34" charset="0"/>
              </a:defRPr>
            </a:lvl1pPr>
          </a:lstStyle>
          <a:p>
            <a:pPr>
              <a:lnSpc>
                <a:spcPct val="114000"/>
              </a:lnSpc>
            </a:pPr>
            <a:r>
              <a:rPr lang="en-GB" sz="2400" b="0" dirty="0">
                <a:solidFill>
                  <a:schemeClr val="tx1"/>
                </a:solidFill>
              </a:rPr>
              <a:t>We publish things reactively – often massive documents at short notice – that do not meet content and accessibility standards.</a:t>
            </a:r>
          </a:p>
        </p:txBody>
      </p:sp>
      <p:sp>
        <p:nvSpPr>
          <p:cNvPr id="5" name="Title 1">
            <a:extLst>
              <a:ext uri="{FF2B5EF4-FFF2-40B4-BE49-F238E27FC236}">
                <a16:creationId xmlns:a16="http://schemas.microsoft.com/office/drawing/2014/main" id="{CA027D28-9CC6-39D8-F210-29C8A75D67E8}"/>
              </a:ext>
            </a:extLst>
          </p:cNvPr>
          <p:cNvSpPr txBox="1">
            <a:spLocks/>
          </p:cNvSpPr>
          <p:nvPr/>
        </p:nvSpPr>
        <p:spPr>
          <a:xfrm>
            <a:off x="1229674" y="3508751"/>
            <a:ext cx="1453367" cy="389690"/>
          </a:xfrm>
          <a:prstGeom prst="rect">
            <a:avLst/>
          </a:prstGeom>
          <a:solidFill>
            <a:srgbClr val="00662E"/>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b="1" i="0" kern="1200">
                <a:solidFill>
                  <a:schemeClr val="tx1"/>
                </a:solidFill>
                <a:latin typeface="Arial"/>
                <a:ea typeface="+mj-ea"/>
                <a:cs typeface="Arial"/>
              </a:defRPr>
            </a:lvl1pPr>
          </a:lstStyle>
          <a:p>
            <a:r>
              <a:rPr lang="en-GB" sz="2000" dirty="0">
                <a:solidFill>
                  <a:schemeClr val="bg1"/>
                </a:solidFill>
                <a:latin typeface="Arial" panose="020B0604020202020204" pitchFamily="34" charset="0"/>
                <a:ea typeface="+mn-ea"/>
                <a:cs typeface="+mn-cs"/>
              </a:rPr>
              <a:t>Solution</a:t>
            </a:r>
            <a:endParaRPr lang="en-GB" sz="2000" dirty="0">
              <a:solidFill>
                <a:schemeClr val="bg1"/>
              </a:solidFill>
            </a:endParaRPr>
          </a:p>
        </p:txBody>
      </p:sp>
      <p:sp>
        <p:nvSpPr>
          <p:cNvPr id="7" name="Title 1">
            <a:extLst>
              <a:ext uri="{FF2B5EF4-FFF2-40B4-BE49-F238E27FC236}">
                <a16:creationId xmlns:a16="http://schemas.microsoft.com/office/drawing/2014/main" id="{8C31F82F-8C20-454E-62C5-CA3F3F6CDCB9}"/>
              </a:ext>
            </a:extLst>
          </p:cNvPr>
          <p:cNvSpPr txBox="1">
            <a:spLocks/>
          </p:cNvSpPr>
          <p:nvPr/>
        </p:nvSpPr>
        <p:spPr>
          <a:xfrm>
            <a:off x="2880115" y="3282465"/>
            <a:ext cx="8307174" cy="8135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b="1" i="0" kern="1200">
                <a:solidFill>
                  <a:schemeClr val="bg1"/>
                </a:solidFill>
                <a:latin typeface="Arial" panose="020B0604020202020204" pitchFamily="34" charset="0"/>
                <a:ea typeface="Helvetica Neue" panose="02000503000000020004" pitchFamily="2" charset="0"/>
                <a:cs typeface="Arial" panose="020B0604020202020204" pitchFamily="34" charset="0"/>
              </a:defRPr>
            </a:lvl1pPr>
          </a:lstStyle>
          <a:p>
            <a:pPr>
              <a:lnSpc>
                <a:spcPct val="114000"/>
              </a:lnSpc>
            </a:pPr>
            <a:r>
              <a:rPr lang="en-GB" sz="2400" b="0" dirty="0">
                <a:solidFill>
                  <a:schemeClr val="tx1"/>
                </a:solidFill>
              </a:rPr>
              <a:t>Use the inventory to monitor content and accessibility debt.</a:t>
            </a:r>
          </a:p>
        </p:txBody>
      </p:sp>
      <p:sp>
        <p:nvSpPr>
          <p:cNvPr id="8" name="Title 1">
            <a:extLst>
              <a:ext uri="{FF2B5EF4-FFF2-40B4-BE49-F238E27FC236}">
                <a16:creationId xmlns:a16="http://schemas.microsoft.com/office/drawing/2014/main" id="{EE9B327A-0414-EBB6-6140-9A3B6B97351F}"/>
              </a:ext>
            </a:extLst>
          </p:cNvPr>
          <p:cNvSpPr txBox="1">
            <a:spLocks/>
          </p:cNvSpPr>
          <p:nvPr/>
        </p:nvSpPr>
        <p:spPr>
          <a:xfrm>
            <a:off x="1229674" y="4415690"/>
            <a:ext cx="1453367" cy="389690"/>
          </a:xfrm>
          <a:prstGeom prst="rect">
            <a:avLst/>
          </a:prstGeom>
          <a:solidFill>
            <a:srgbClr val="B00C25"/>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b="1" i="0" kern="1200">
                <a:solidFill>
                  <a:schemeClr val="tx1"/>
                </a:solidFill>
                <a:latin typeface="Arial"/>
                <a:ea typeface="+mj-ea"/>
                <a:cs typeface="Arial"/>
              </a:defRPr>
            </a:lvl1pPr>
          </a:lstStyle>
          <a:p>
            <a:r>
              <a:rPr lang="en-GB" sz="2000" dirty="0">
                <a:solidFill>
                  <a:schemeClr val="bg1"/>
                </a:solidFill>
                <a:latin typeface="Arial" panose="020B0604020202020204" pitchFamily="34" charset="0"/>
                <a:ea typeface="+mn-ea"/>
                <a:cs typeface="+mn-cs"/>
              </a:rPr>
              <a:t>Risk</a:t>
            </a:r>
            <a:endParaRPr lang="en-GB" sz="2000" dirty="0">
              <a:solidFill>
                <a:schemeClr val="bg1"/>
              </a:solidFill>
            </a:endParaRPr>
          </a:p>
        </p:txBody>
      </p:sp>
      <p:sp>
        <p:nvSpPr>
          <p:cNvPr id="9" name="Title 1">
            <a:extLst>
              <a:ext uri="{FF2B5EF4-FFF2-40B4-BE49-F238E27FC236}">
                <a16:creationId xmlns:a16="http://schemas.microsoft.com/office/drawing/2014/main" id="{5178C2C4-6487-6BF0-4B14-8B82EEA7F803}"/>
              </a:ext>
            </a:extLst>
          </p:cNvPr>
          <p:cNvSpPr txBox="1">
            <a:spLocks/>
          </p:cNvSpPr>
          <p:nvPr/>
        </p:nvSpPr>
        <p:spPr>
          <a:xfrm>
            <a:off x="2880115" y="4248895"/>
            <a:ext cx="8307174" cy="11129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b="1" i="0" kern="1200">
                <a:solidFill>
                  <a:schemeClr val="bg1"/>
                </a:solidFill>
                <a:latin typeface="Arial" panose="020B0604020202020204" pitchFamily="34" charset="0"/>
                <a:ea typeface="Helvetica Neue" panose="02000503000000020004" pitchFamily="2" charset="0"/>
                <a:cs typeface="Arial" panose="020B0604020202020204" pitchFamily="34" charset="0"/>
              </a:defRPr>
            </a:lvl1pPr>
          </a:lstStyle>
          <a:p>
            <a:pPr>
              <a:lnSpc>
                <a:spcPct val="114000"/>
              </a:lnSpc>
            </a:pPr>
            <a:r>
              <a:rPr lang="en-GB" sz="2400" b="0" dirty="0">
                <a:solidFill>
                  <a:schemeClr val="tx1"/>
                </a:solidFill>
              </a:rPr>
              <a:t>Every time we compromise on content standards, it makes it harder for us to uphold those standards next time.</a:t>
            </a:r>
          </a:p>
        </p:txBody>
      </p:sp>
    </p:spTree>
    <p:extLst>
      <p:ext uri="{BB962C8B-B14F-4D97-AF65-F5344CB8AC3E}">
        <p14:creationId xmlns:p14="http://schemas.microsoft.com/office/powerpoint/2010/main" val="171076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animBg="1"/>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E28B844-590B-45BE-33B6-104119340A14}"/>
              </a:ext>
            </a:extLst>
          </p:cNvPr>
          <p:cNvSpPr>
            <a:spLocks noGrp="1"/>
          </p:cNvSpPr>
          <p:nvPr>
            <p:ph type="title"/>
          </p:nvPr>
        </p:nvSpPr>
        <p:spPr>
          <a:xfrm>
            <a:off x="673507" y="608761"/>
            <a:ext cx="11078226" cy="997510"/>
          </a:xfrm>
        </p:spPr>
        <p:txBody>
          <a:bodyPr>
            <a:normAutofit fontScale="90000"/>
          </a:bodyPr>
          <a:lstStyle/>
          <a:p>
            <a:r>
              <a:rPr lang="en-GB" sz="3600" dirty="0"/>
              <a:t>Why #3: Measure performance and retire old content</a:t>
            </a:r>
            <a:endParaRPr lang="en-GB" sz="3600" dirty="0">
              <a:solidFill>
                <a:schemeClr val="tx1"/>
              </a:solidFill>
            </a:endParaRPr>
          </a:p>
        </p:txBody>
      </p:sp>
      <p:sp>
        <p:nvSpPr>
          <p:cNvPr id="3" name="Title 1">
            <a:extLst>
              <a:ext uri="{FF2B5EF4-FFF2-40B4-BE49-F238E27FC236}">
                <a16:creationId xmlns:a16="http://schemas.microsoft.com/office/drawing/2014/main" id="{5D418CD8-006E-0BFF-D4D8-A690F9A430BD}"/>
              </a:ext>
            </a:extLst>
          </p:cNvPr>
          <p:cNvSpPr txBox="1">
            <a:spLocks/>
          </p:cNvSpPr>
          <p:nvPr/>
        </p:nvSpPr>
        <p:spPr>
          <a:xfrm>
            <a:off x="1215189" y="1924533"/>
            <a:ext cx="1467853" cy="389690"/>
          </a:xfrm>
          <a:prstGeom prst="rect">
            <a:avLst/>
          </a:prstGeom>
          <a:solidFill>
            <a:srgbClr val="00285E"/>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b="1" i="0" kern="1200">
                <a:solidFill>
                  <a:schemeClr val="tx1"/>
                </a:solidFill>
                <a:latin typeface="Arial"/>
                <a:ea typeface="+mj-ea"/>
                <a:cs typeface="Arial"/>
              </a:defRPr>
            </a:lvl1pPr>
          </a:lstStyle>
          <a:p>
            <a:r>
              <a:rPr lang="en-GB" sz="2000" dirty="0">
                <a:solidFill>
                  <a:schemeClr val="bg1"/>
                </a:solidFill>
                <a:latin typeface="Arial" panose="020B0604020202020204" pitchFamily="34" charset="0"/>
                <a:ea typeface="+mn-ea"/>
                <a:cs typeface="+mn-cs"/>
              </a:rPr>
              <a:t>Problem</a:t>
            </a:r>
            <a:endParaRPr lang="en-GB" sz="2000" dirty="0">
              <a:solidFill>
                <a:schemeClr val="bg1"/>
              </a:solidFill>
            </a:endParaRPr>
          </a:p>
        </p:txBody>
      </p:sp>
      <p:sp>
        <p:nvSpPr>
          <p:cNvPr id="4" name="Title 1">
            <a:extLst>
              <a:ext uri="{FF2B5EF4-FFF2-40B4-BE49-F238E27FC236}">
                <a16:creationId xmlns:a16="http://schemas.microsoft.com/office/drawing/2014/main" id="{E511AA7A-B971-ABDC-7931-A03F6A54995F}"/>
              </a:ext>
            </a:extLst>
          </p:cNvPr>
          <p:cNvSpPr txBox="1">
            <a:spLocks/>
          </p:cNvSpPr>
          <p:nvPr/>
        </p:nvSpPr>
        <p:spPr>
          <a:xfrm>
            <a:off x="2880116" y="1924533"/>
            <a:ext cx="8307173" cy="123195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b="1" i="0" kern="1200">
                <a:solidFill>
                  <a:schemeClr val="bg1"/>
                </a:solidFill>
                <a:latin typeface="Arial" panose="020B0604020202020204" pitchFamily="34" charset="0"/>
                <a:ea typeface="Helvetica Neue" panose="02000503000000020004" pitchFamily="2" charset="0"/>
                <a:cs typeface="Arial" panose="020B0604020202020204" pitchFamily="34" charset="0"/>
              </a:defRPr>
            </a:lvl1pPr>
          </a:lstStyle>
          <a:p>
            <a:pPr>
              <a:lnSpc>
                <a:spcPct val="114000"/>
              </a:lnSpc>
            </a:pPr>
            <a:r>
              <a:rPr lang="en-GB" sz="2400" b="0" dirty="0">
                <a:solidFill>
                  <a:schemeClr val="tx1"/>
                </a:solidFill>
              </a:rPr>
              <a:t>We publish </a:t>
            </a:r>
            <a:r>
              <a:rPr lang="en-GB" sz="2400" b="0" u="sng" dirty="0">
                <a:solidFill>
                  <a:schemeClr val="tx1"/>
                </a:solidFill>
              </a:rPr>
              <a:t>a lot</a:t>
            </a:r>
            <a:r>
              <a:rPr lang="en-GB" sz="2400" b="0" dirty="0">
                <a:solidFill>
                  <a:schemeClr val="tx1"/>
                </a:solidFill>
              </a:rPr>
              <a:t> of content on GOV.UK, but rarely unpublish anything. How do we know what is working and when to retire it?</a:t>
            </a:r>
          </a:p>
        </p:txBody>
      </p:sp>
      <p:sp>
        <p:nvSpPr>
          <p:cNvPr id="5" name="Title 1">
            <a:extLst>
              <a:ext uri="{FF2B5EF4-FFF2-40B4-BE49-F238E27FC236}">
                <a16:creationId xmlns:a16="http://schemas.microsoft.com/office/drawing/2014/main" id="{CA027D28-9CC6-39D8-F210-29C8A75D67E8}"/>
              </a:ext>
            </a:extLst>
          </p:cNvPr>
          <p:cNvSpPr txBox="1">
            <a:spLocks/>
          </p:cNvSpPr>
          <p:nvPr/>
        </p:nvSpPr>
        <p:spPr>
          <a:xfrm>
            <a:off x="1215189" y="3566347"/>
            <a:ext cx="1467853" cy="389690"/>
          </a:xfrm>
          <a:prstGeom prst="rect">
            <a:avLst/>
          </a:prstGeom>
          <a:solidFill>
            <a:srgbClr val="00662E"/>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b="1" i="0" kern="1200">
                <a:solidFill>
                  <a:schemeClr val="tx1"/>
                </a:solidFill>
                <a:latin typeface="Arial"/>
                <a:ea typeface="+mj-ea"/>
                <a:cs typeface="Arial"/>
              </a:defRPr>
            </a:lvl1pPr>
          </a:lstStyle>
          <a:p>
            <a:r>
              <a:rPr lang="en-GB" sz="2000" dirty="0">
                <a:solidFill>
                  <a:schemeClr val="bg1"/>
                </a:solidFill>
                <a:latin typeface="Arial" panose="020B0604020202020204" pitchFamily="34" charset="0"/>
                <a:ea typeface="+mn-ea"/>
                <a:cs typeface="+mn-cs"/>
              </a:rPr>
              <a:t>Solution</a:t>
            </a:r>
            <a:endParaRPr lang="en-GB" sz="2000" dirty="0">
              <a:solidFill>
                <a:schemeClr val="bg1"/>
              </a:solidFill>
            </a:endParaRPr>
          </a:p>
        </p:txBody>
      </p:sp>
      <p:sp>
        <p:nvSpPr>
          <p:cNvPr id="7" name="Title 1">
            <a:extLst>
              <a:ext uri="{FF2B5EF4-FFF2-40B4-BE49-F238E27FC236}">
                <a16:creationId xmlns:a16="http://schemas.microsoft.com/office/drawing/2014/main" id="{8C31F82F-8C20-454E-62C5-CA3F3F6CDCB9}"/>
              </a:ext>
            </a:extLst>
          </p:cNvPr>
          <p:cNvSpPr txBox="1">
            <a:spLocks/>
          </p:cNvSpPr>
          <p:nvPr/>
        </p:nvSpPr>
        <p:spPr>
          <a:xfrm>
            <a:off x="2880115" y="3555437"/>
            <a:ext cx="8871617" cy="16732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b="1" i="0" kern="1200">
                <a:solidFill>
                  <a:schemeClr val="bg1"/>
                </a:solidFill>
                <a:latin typeface="Arial" panose="020B0604020202020204" pitchFamily="34" charset="0"/>
                <a:ea typeface="Helvetica Neue" panose="02000503000000020004" pitchFamily="2" charset="0"/>
                <a:cs typeface="Arial" panose="020B0604020202020204" pitchFamily="34" charset="0"/>
              </a:defRPr>
            </a:lvl1pPr>
          </a:lstStyle>
          <a:p>
            <a:pPr>
              <a:lnSpc>
                <a:spcPct val="114000"/>
              </a:lnSpc>
            </a:pPr>
            <a:r>
              <a:rPr lang="en-GB" sz="2400" b="0" dirty="0">
                <a:solidFill>
                  <a:schemeClr val="tx1"/>
                </a:solidFill>
              </a:rPr>
              <a:t>Be clear on purpose of content. Add user needs and policy intent to content inventory and work out how to measure them. Improve collaboration with performance analysts and implement a performance framework for content.</a:t>
            </a:r>
          </a:p>
        </p:txBody>
      </p:sp>
    </p:spTree>
    <p:extLst>
      <p:ext uri="{BB962C8B-B14F-4D97-AF65-F5344CB8AC3E}">
        <p14:creationId xmlns:p14="http://schemas.microsoft.com/office/powerpoint/2010/main" val="183805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41D8F1-9BCA-0B91-2FC6-6F84F1295D3B}"/>
              </a:ext>
            </a:extLst>
          </p:cNvPr>
          <p:cNvSpPr>
            <a:spLocks noGrp="1"/>
          </p:cNvSpPr>
          <p:nvPr>
            <p:ph type="title" idx="4294967295"/>
          </p:nvPr>
        </p:nvSpPr>
        <p:spPr/>
        <p:txBody>
          <a:bodyPr>
            <a:noAutofit/>
          </a:bodyPr>
          <a:lstStyle/>
          <a:p>
            <a:r>
              <a:rPr lang="en-GB" sz="1800" dirty="0">
                <a:solidFill>
                  <a:srgbClr val="FDE4D7"/>
                </a:solidFill>
              </a:rPr>
              <a:t>GDS message to content leads, after decommissioning Maslow in July 2023.</a:t>
            </a:r>
          </a:p>
        </p:txBody>
      </p:sp>
      <p:sp>
        <p:nvSpPr>
          <p:cNvPr id="5" name="Rounded Rectangular Callout 4">
            <a:extLst>
              <a:ext uri="{FF2B5EF4-FFF2-40B4-BE49-F238E27FC236}">
                <a16:creationId xmlns:a16="http://schemas.microsoft.com/office/drawing/2014/main" id="{81BF050D-EB27-73BD-C582-6D529022B4CB}"/>
              </a:ext>
              <a:ext uri="{C183D7F6-B498-43B3-948B-1728B52AA6E4}">
                <adec:decorative xmlns:adec="http://schemas.microsoft.com/office/drawing/2017/decorative" val="1"/>
              </a:ext>
            </a:extLst>
          </p:cNvPr>
          <p:cNvSpPr/>
          <p:nvPr/>
        </p:nvSpPr>
        <p:spPr>
          <a:xfrm>
            <a:off x="1635125" y="1714500"/>
            <a:ext cx="8921750" cy="3314700"/>
          </a:xfrm>
          <a:prstGeom prst="wedgeRoundRectCallout">
            <a:avLst>
              <a:gd name="adj1" fmla="val -33704"/>
              <a:gd name="adj2" fmla="val 63613"/>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a:extLst>
              <a:ext uri="{FF2B5EF4-FFF2-40B4-BE49-F238E27FC236}">
                <a16:creationId xmlns:a16="http://schemas.microsoft.com/office/drawing/2014/main" id="{3BC3505D-2702-B942-9353-D628AFAB84E3}"/>
              </a:ext>
              <a:ext uri="{C183D7F6-B498-43B3-948B-1728B52AA6E4}">
                <adec:decorative xmlns:adec="http://schemas.microsoft.com/office/drawing/2017/decorative" val="0"/>
              </a:ext>
            </a:extLst>
          </p:cNvPr>
          <p:cNvSpPr txBox="1"/>
          <p:nvPr/>
        </p:nvSpPr>
        <p:spPr>
          <a:xfrm>
            <a:off x="2306121" y="1992667"/>
            <a:ext cx="7579757" cy="2818849"/>
          </a:xfrm>
          <a:prstGeom prst="rect">
            <a:avLst/>
          </a:prstGeom>
          <a:noFill/>
        </p:spPr>
        <p:txBody>
          <a:bodyPr wrap="square" rtlCol="0">
            <a:spAutoFit/>
          </a:bodyPr>
          <a:lstStyle/>
          <a:p>
            <a:r>
              <a:rPr lang="en-GB" sz="3200" dirty="0">
                <a:solidFill>
                  <a:srgbClr val="2B2E2F"/>
                </a:solidFill>
                <a:effectLst/>
                <a:ea typeface="Calibri" panose="020F0502020204030204" pitchFamily="34" charset="0"/>
              </a:rPr>
              <a:t>Please ensure that your department has an internal process for gathering, collecting and storing user needs. </a:t>
            </a:r>
            <a:endParaRPr lang="en-US" sz="3200" dirty="0"/>
          </a:p>
          <a:p>
            <a:pPr algn="l">
              <a:lnSpc>
                <a:spcPct val="114000"/>
              </a:lnSpc>
              <a:spcBef>
                <a:spcPts val="2400"/>
              </a:spcBef>
            </a:pPr>
            <a:r>
              <a:rPr lang="en-GB" sz="2800" dirty="0">
                <a:solidFill>
                  <a:srgbClr val="212121"/>
                </a:solidFill>
                <a:latin typeface="Arial" panose="020B0604020202020204" pitchFamily="34" charset="0"/>
                <a:cs typeface="Arial" panose="020B0604020202020204" pitchFamily="34" charset="0"/>
              </a:rPr>
              <a:t>– GDS message to content design leads, July 2023</a:t>
            </a:r>
            <a:endParaRPr lang="en-GB" sz="2800" b="0" i="0" u="none" strike="noStrike" dirty="0">
              <a:solidFill>
                <a:srgbClr val="212121"/>
              </a:solidFill>
              <a:effectLst/>
              <a:latin typeface="Arial" panose="020B0604020202020204" pitchFamily="34" charset="0"/>
              <a:cs typeface="Arial" panose="020B0604020202020204" pitchFamily="34" charset="0"/>
            </a:endParaRPr>
          </a:p>
        </p:txBody>
      </p:sp>
      <p:pic>
        <p:nvPicPr>
          <p:cNvPr id="5122" name="Picture 2" descr="GDS logo. White text on a light blue background.">
            <a:extLst>
              <a:ext uri="{FF2B5EF4-FFF2-40B4-BE49-F238E27FC236}">
                <a16:creationId xmlns:a16="http://schemas.microsoft.com/office/drawing/2014/main" id="{06748F5B-370E-2873-F4D9-D8E242D253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311" y="4794333"/>
            <a:ext cx="1445628" cy="1445628"/>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5018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B12C1E5-32FF-6632-8C54-953E8D1CB976}"/>
              </a:ext>
              <a:ext uri="{C183D7F6-B498-43B3-948B-1728B52AA6E4}">
                <adec:decorative xmlns:adec="http://schemas.microsoft.com/office/drawing/2017/decorative" val="1"/>
              </a:ext>
            </a:extLst>
          </p:cNvPr>
          <p:cNvSpPr txBox="1"/>
          <p:nvPr/>
        </p:nvSpPr>
        <p:spPr>
          <a:xfrm>
            <a:off x="9918794" y="1687418"/>
            <a:ext cx="1392656" cy="769441"/>
          </a:xfrm>
          <a:prstGeom prst="rect">
            <a:avLst/>
          </a:prstGeom>
          <a:noFill/>
        </p:spPr>
        <p:txBody>
          <a:bodyPr wrap="square">
            <a:spAutoFit/>
          </a:bodyPr>
          <a:lstStyle/>
          <a:p>
            <a:r>
              <a:rPr lang="en-GB" sz="4400" dirty="0"/>
              <a:t>💩</a:t>
            </a:r>
          </a:p>
        </p:txBody>
      </p:sp>
      <p:sp>
        <p:nvSpPr>
          <p:cNvPr id="11" name="TextBox 10">
            <a:extLst>
              <a:ext uri="{FF2B5EF4-FFF2-40B4-BE49-F238E27FC236}">
                <a16:creationId xmlns:a16="http://schemas.microsoft.com/office/drawing/2014/main" id="{6236DED2-AAA7-1E97-EA09-BA5CC6B2DA17}"/>
              </a:ext>
              <a:ext uri="{C183D7F6-B498-43B3-948B-1728B52AA6E4}">
                <adec:decorative xmlns:adec="http://schemas.microsoft.com/office/drawing/2017/decorative" val="1"/>
              </a:ext>
            </a:extLst>
          </p:cNvPr>
          <p:cNvSpPr txBox="1"/>
          <p:nvPr/>
        </p:nvSpPr>
        <p:spPr>
          <a:xfrm rot="20203365">
            <a:off x="1631211" y="445360"/>
            <a:ext cx="852070" cy="769441"/>
          </a:xfrm>
          <a:prstGeom prst="rect">
            <a:avLst/>
          </a:prstGeom>
          <a:noFill/>
        </p:spPr>
        <p:txBody>
          <a:bodyPr wrap="square">
            <a:spAutoFit/>
          </a:bodyPr>
          <a:lstStyle/>
          <a:p>
            <a:r>
              <a:rPr lang="en-GB" sz="4400" dirty="0"/>
              <a:t>🔥</a:t>
            </a:r>
          </a:p>
        </p:txBody>
      </p:sp>
      <p:sp>
        <p:nvSpPr>
          <p:cNvPr id="12" name="TextBox 11">
            <a:extLst>
              <a:ext uri="{FF2B5EF4-FFF2-40B4-BE49-F238E27FC236}">
                <a16:creationId xmlns:a16="http://schemas.microsoft.com/office/drawing/2014/main" id="{2CA9B209-012F-EEF6-928B-B0FA81054A92}"/>
              </a:ext>
              <a:ext uri="{C183D7F6-B498-43B3-948B-1728B52AA6E4}">
                <adec:decorative xmlns:adec="http://schemas.microsoft.com/office/drawing/2017/decorative" val="1"/>
              </a:ext>
            </a:extLst>
          </p:cNvPr>
          <p:cNvSpPr txBox="1"/>
          <p:nvPr/>
        </p:nvSpPr>
        <p:spPr>
          <a:xfrm rot="20203365">
            <a:off x="144373" y="967127"/>
            <a:ext cx="852070" cy="769441"/>
          </a:xfrm>
          <a:prstGeom prst="rect">
            <a:avLst/>
          </a:prstGeom>
          <a:noFill/>
        </p:spPr>
        <p:txBody>
          <a:bodyPr wrap="square">
            <a:spAutoFit/>
          </a:bodyPr>
          <a:lstStyle/>
          <a:p>
            <a:r>
              <a:rPr lang="en-GB" sz="4400" dirty="0"/>
              <a:t>🔥</a:t>
            </a:r>
          </a:p>
        </p:txBody>
      </p:sp>
      <p:cxnSp>
        <p:nvCxnSpPr>
          <p:cNvPr id="14" name="Connector: Curved 13">
            <a:extLst>
              <a:ext uri="{FF2B5EF4-FFF2-40B4-BE49-F238E27FC236}">
                <a16:creationId xmlns:a16="http://schemas.microsoft.com/office/drawing/2014/main" id="{EBF34807-FDFE-38FB-89F4-55F7263EB40C}"/>
              </a:ext>
              <a:ext uri="{C183D7F6-B498-43B3-948B-1728B52AA6E4}">
                <adec:decorative xmlns:adec="http://schemas.microsoft.com/office/drawing/2017/decorative" val="1"/>
              </a:ext>
            </a:extLst>
          </p:cNvPr>
          <p:cNvCxnSpPr>
            <a:cxnSpLocks/>
            <a:endCxn id="1026" idx="0"/>
          </p:cNvCxnSpPr>
          <p:nvPr/>
        </p:nvCxnSpPr>
        <p:spPr>
          <a:xfrm rot="16200000" flipH="1">
            <a:off x="9168386" y="3171318"/>
            <a:ext cx="1241606" cy="1218042"/>
          </a:xfrm>
          <a:prstGeom prst="curvedConnector3">
            <a:avLst>
              <a:gd name="adj1" fmla="val 50000"/>
            </a:avLst>
          </a:prstGeom>
          <a:ln>
            <a:solidFill>
              <a:srgbClr val="8E562E"/>
            </a:solidFill>
            <a:prstDash val="sysDot"/>
            <a:tailEnd type="triangle"/>
          </a:ln>
        </p:spPr>
        <p:style>
          <a:lnRef idx="3">
            <a:schemeClr val="accent3"/>
          </a:lnRef>
          <a:fillRef idx="0">
            <a:schemeClr val="accent3"/>
          </a:fillRef>
          <a:effectRef idx="2">
            <a:schemeClr val="accent3"/>
          </a:effectRef>
          <a:fontRef idx="minor">
            <a:schemeClr val="tx1"/>
          </a:fontRef>
        </p:style>
      </p:cxnSp>
      <p:sp>
        <p:nvSpPr>
          <p:cNvPr id="4" name="Title 3">
            <a:extLst>
              <a:ext uri="{FF2B5EF4-FFF2-40B4-BE49-F238E27FC236}">
                <a16:creationId xmlns:a16="http://schemas.microsoft.com/office/drawing/2014/main" id="{71EC8F84-225B-6F51-7692-BA7123C08FB7}"/>
              </a:ext>
            </a:extLst>
          </p:cNvPr>
          <p:cNvSpPr>
            <a:spLocks noGrp="1"/>
          </p:cNvSpPr>
          <p:nvPr>
            <p:ph type="title" idx="4294967295"/>
          </p:nvPr>
        </p:nvSpPr>
        <p:spPr>
          <a:xfrm>
            <a:off x="3222219" y="397638"/>
            <a:ext cx="4815253" cy="997510"/>
          </a:xfrm>
        </p:spPr>
        <p:txBody>
          <a:bodyPr>
            <a:normAutofit/>
          </a:bodyPr>
          <a:lstStyle/>
          <a:p>
            <a:r>
              <a:rPr lang="en-GB" sz="3200" dirty="0" err="1">
                <a:solidFill>
                  <a:srgbClr val="F2F2F2"/>
                </a:solidFill>
              </a:rPr>
              <a:t>Enshittification</a:t>
            </a:r>
            <a:endParaRPr lang="en-GB" sz="3200" dirty="0">
              <a:solidFill>
                <a:srgbClr val="F2F2F2"/>
              </a:solidFill>
            </a:endParaRPr>
          </a:p>
        </p:txBody>
      </p:sp>
      <p:sp>
        <p:nvSpPr>
          <p:cNvPr id="9" name="Oval 8">
            <a:extLst>
              <a:ext uri="{FF2B5EF4-FFF2-40B4-BE49-F238E27FC236}">
                <a16:creationId xmlns:a16="http://schemas.microsoft.com/office/drawing/2014/main" id="{E4E77D7D-276B-6901-0445-896D9180D42B}"/>
              </a:ext>
            </a:extLst>
          </p:cNvPr>
          <p:cNvSpPr/>
          <p:nvPr/>
        </p:nvSpPr>
        <p:spPr>
          <a:xfrm rot="20571485">
            <a:off x="469229" y="228020"/>
            <a:ext cx="1672389" cy="1672389"/>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dirty="0"/>
              <a:t>Hot take alert</a:t>
            </a:r>
          </a:p>
        </p:txBody>
      </p:sp>
      <p:sp>
        <p:nvSpPr>
          <p:cNvPr id="3" name="Rectangle 2">
            <a:extLst>
              <a:ext uri="{FF2B5EF4-FFF2-40B4-BE49-F238E27FC236}">
                <a16:creationId xmlns:a16="http://schemas.microsoft.com/office/drawing/2014/main" id="{65140562-2275-B4C7-A3F0-BA38DB8F7810}"/>
              </a:ext>
              <a:ext uri="{C183D7F6-B498-43B3-948B-1728B52AA6E4}">
                <adec:decorative xmlns:adec="http://schemas.microsoft.com/office/drawing/2017/decorative" val="1"/>
              </a:ext>
            </a:extLst>
          </p:cNvPr>
          <p:cNvSpPr/>
          <p:nvPr/>
        </p:nvSpPr>
        <p:spPr>
          <a:xfrm>
            <a:off x="7007390" y="2372633"/>
            <a:ext cx="3812270" cy="786903"/>
          </a:xfrm>
          <a:prstGeom prst="rect">
            <a:avLst/>
          </a:prstGeom>
          <a:solidFill>
            <a:srgbClr val="8E56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3E45115-CEAE-D203-3CB0-4FFED5FD211B}"/>
              </a:ext>
            </a:extLst>
          </p:cNvPr>
          <p:cNvSpPr txBox="1">
            <a:spLocks/>
          </p:cNvSpPr>
          <p:nvPr/>
        </p:nvSpPr>
        <p:spPr>
          <a:xfrm>
            <a:off x="1067539" y="2372635"/>
            <a:ext cx="10191009" cy="2596410"/>
          </a:xfrm>
          <a:prstGeom prst="rect">
            <a:avLst/>
          </a:prstGeom>
        </p:spPr>
        <p:txBody>
          <a:bodyPr>
            <a:noAutofit/>
          </a:bodyPr>
          <a:lstStyle>
            <a:lvl1pPr algn="l" defTabSz="914400" rtl="0" eaLnBrk="1" latinLnBrk="0" hangingPunct="1">
              <a:lnSpc>
                <a:spcPct val="90000"/>
              </a:lnSpc>
              <a:spcBef>
                <a:spcPct val="0"/>
              </a:spcBef>
              <a:buNone/>
              <a:defRPr sz="4400" b="1" i="0" kern="1200">
                <a:solidFill>
                  <a:schemeClr val="tx1"/>
                </a:solidFill>
                <a:latin typeface="Arial"/>
                <a:ea typeface="+mj-ea"/>
                <a:cs typeface="Arial"/>
              </a:defRPr>
            </a:lvl1pPr>
          </a:lstStyle>
          <a:p>
            <a:pPr>
              <a:lnSpc>
                <a:spcPct val="114000"/>
              </a:lnSpc>
            </a:pPr>
            <a:r>
              <a:rPr lang="en-GB" sz="4000" b="0" dirty="0"/>
              <a:t>We need to talk about the</a:t>
            </a:r>
            <a:r>
              <a:rPr lang="en-GB" sz="4000" dirty="0"/>
              <a:t> </a:t>
            </a:r>
            <a:r>
              <a:rPr lang="en-GB" sz="4000" dirty="0" err="1">
                <a:solidFill>
                  <a:schemeClr val="bg1"/>
                </a:solidFill>
              </a:rPr>
              <a:t>enshittification</a:t>
            </a:r>
            <a:r>
              <a:rPr lang="en-GB" sz="4000" dirty="0"/>
              <a:t> </a:t>
            </a:r>
            <a:r>
              <a:rPr lang="en-GB" sz="4000" b="0" dirty="0"/>
              <a:t>of the internet – and the role of </a:t>
            </a:r>
            <a:br>
              <a:rPr lang="en-GB" sz="4000" b="0" dirty="0"/>
            </a:br>
            <a:r>
              <a:rPr lang="en-GB" sz="4000" b="0" dirty="0"/>
              <a:t>government</a:t>
            </a:r>
          </a:p>
        </p:txBody>
      </p:sp>
      <p:sp>
        <p:nvSpPr>
          <p:cNvPr id="16" name="TextBox 15">
            <a:extLst>
              <a:ext uri="{FF2B5EF4-FFF2-40B4-BE49-F238E27FC236}">
                <a16:creationId xmlns:a16="http://schemas.microsoft.com/office/drawing/2014/main" id="{816DF1B1-E81E-FCFC-6261-89E0C028F62B}"/>
              </a:ext>
            </a:extLst>
          </p:cNvPr>
          <p:cNvSpPr txBox="1"/>
          <p:nvPr/>
        </p:nvSpPr>
        <p:spPr>
          <a:xfrm>
            <a:off x="6715924" y="5512779"/>
            <a:ext cx="2643096" cy="954107"/>
          </a:xfrm>
          <a:prstGeom prst="rect">
            <a:avLst/>
          </a:prstGeom>
          <a:noFill/>
        </p:spPr>
        <p:txBody>
          <a:bodyPr wrap="none" rtlCol="0">
            <a:spAutoFit/>
          </a:bodyPr>
          <a:lstStyle/>
          <a:p>
            <a:pPr algn="r"/>
            <a:r>
              <a:rPr lang="en-GB" sz="2800" dirty="0"/>
              <a:t>Cory Doctorow,</a:t>
            </a:r>
          </a:p>
          <a:p>
            <a:pPr algn="r"/>
            <a:r>
              <a:rPr lang="en-GB" sz="2800" dirty="0"/>
              <a:t>Writer, 2022</a:t>
            </a:r>
          </a:p>
        </p:txBody>
      </p:sp>
      <p:pic>
        <p:nvPicPr>
          <p:cNvPr id="1026" name="Picture 2" descr="Headshot of Cory Doctorow smiling at the camera, with raised eyebrows. The photo is black and white. He has short dark hair and is wearing horn-rimmed glasses, and using a microphone.">
            <a:extLst>
              <a:ext uri="{FF2B5EF4-FFF2-40B4-BE49-F238E27FC236}">
                <a16:creationId xmlns:a16="http://schemas.microsoft.com/office/drawing/2014/main" id="{31FF4035-98C7-7445-9352-C2274EB3D7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260" t="9275" r="6381" b="42591"/>
          <a:stretch/>
        </p:blipFill>
        <p:spPr bwMode="auto">
          <a:xfrm>
            <a:off x="9359020" y="4401142"/>
            <a:ext cx="2078380" cy="2044143"/>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66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E79739-927C-9421-F888-0B4C17063980}"/>
              </a:ext>
            </a:extLst>
          </p:cNvPr>
          <p:cNvSpPr>
            <a:spLocks noGrp="1"/>
          </p:cNvSpPr>
          <p:nvPr>
            <p:ph type="title" idx="4294967295"/>
          </p:nvPr>
        </p:nvSpPr>
        <p:spPr>
          <a:xfrm>
            <a:off x="1034742" y="1750639"/>
            <a:ext cx="8835745" cy="1158949"/>
          </a:xfrm>
        </p:spPr>
        <p:txBody>
          <a:bodyPr>
            <a:normAutofit fontScale="90000"/>
          </a:bodyPr>
          <a:lstStyle/>
          <a:p>
            <a:pPr rtl="0" eaLnBrk="1" latinLnBrk="0" hangingPunct="1">
              <a:lnSpc>
                <a:spcPct val="114000"/>
              </a:lnSpc>
            </a:pPr>
            <a:r>
              <a:rPr lang="en-GB" kern="1200" dirty="0">
                <a:solidFill>
                  <a:srgbClr val="000000"/>
                </a:solidFill>
                <a:effectLst/>
                <a:latin typeface="Arial" panose="020B0604020202020204" pitchFamily="34" charset="0"/>
                <a:ea typeface="+mn-ea"/>
                <a:cs typeface="+mn-cs"/>
              </a:rPr>
              <a:t>Two general principles to stop </a:t>
            </a:r>
            <a:r>
              <a:rPr lang="en-GB" kern="1200" dirty="0" err="1">
                <a:solidFill>
                  <a:srgbClr val="000000"/>
                </a:solidFill>
                <a:effectLst/>
                <a:latin typeface="Arial" panose="020B0604020202020204" pitchFamily="34" charset="0"/>
                <a:ea typeface="+mn-ea"/>
                <a:cs typeface="+mn-cs"/>
              </a:rPr>
              <a:t>enshittification</a:t>
            </a:r>
            <a:r>
              <a:rPr lang="en-GB" kern="1200" dirty="0">
                <a:solidFill>
                  <a:srgbClr val="000000"/>
                </a:solidFill>
                <a:effectLst/>
                <a:latin typeface="Arial" panose="020B0604020202020204" pitchFamily="34" charset="0"/>
                <a:ea typeface="+mn-ea"/>
                <a:cs typeface="+mn-cs"/>
              </a:rPr>
              <a:t>:</a:t>
            </a:r>
            <a:endParaRPr lang="en-GB" sz="4900" dirty="0">
              <a:effectLst/>
            </a:endParaRPr>
          </a:p>
        </p:txBody>
      </p:sp>
      <p:sp>
        <p:nvSpPr>
          <p:cNvPr id="2" name="Title 1">
            <a:extLst>
              <a:ext uri="{FF2B5EF4-FFF2-40B4-BE49-F238E27FC236}">
                <a16:creationId xmlns:a16="http://schemas.microsoft.com/office/drawing/2014/main" id="{23E45115-CEAE-D203-3CB0-4FFED5FD211B}"/>
              </a:ext>
            </a:extLst>
          </p:cNvPr>
          <p:cNvSpPr txBox="1">
            <a:spLocks/>
          </p:cNvSpPr>
          <p:nvPr/>
        </p:nvSpPr>
        <p:spPr>
          <a:xfrm>
            <a:off x="843026" y="3232297"/>
            <a:ext cx="10594374" cy="2542915"/>
          </a:xfrm>
          <a:prstGeom prst="rect">
            <a:avLst/>
          </a:prstGeom>
        </p:spPr>
        <p:txBody>
          <a:bodyPr>
            <a:noAutofit/>
          </a:bodyPr>
          <a:lstStyle>
            <a:lvl1pPr algn="l" defTabSz="914400" rtl="0" eaLnBrk="1" latinLnBrk="0" hangingPunct="1">
              <a:lnSpc>
                <a:spcPct val="90000"/>
              </a:lnSpc>
              <a:spcBef>
                <a:spcPct val="0"/>
              </a:spcBef>
              <a:buNone/>
              <a:defRPr sz="4400" b="1" i="0" kern="1200">
                <a:solidFill>
                  <a:schemeClr val="tx1"/>
                </a:solidFill>
                <a:latin typeface="Arial"/>
                <a:ea typeface="+mj-ea"/>
                <a:cs typeface="Arial"/>
              </a:defRPr>
            </a:lvl1pPr>
          </a:lstStyle>
          <a:p>
            <a:pPr marL="742950" indent="-742950">
              <a:lnSpc>
                <a:spcPct val="114000"/>
              </a:lnSpc>
              <a:spcBef>
                <a:spcPts val="1800"/>
              </a:spcBef>
              <a:buFont typeface="+mj-lt"/>
              <a:buAutoNum type="arabicPeriod"/>
            </a:pPr>
            <a:r>
              <a:rPr lang="en-GB" sz="3600" b="0" dirty="0"/>
              <a:t>End-to-end principle – identify and meet user needs</a:t>
            </a:r>
          </a:p>
          <a:p>
            <a:pPr marL="742950" indent="-742950">
              <a:lnSpc>
                <a:spcPct val="114000"/>
              </a:lnSpc>
              <a:spcBef>
                <a:spcPts val="1800"/>
              </a:spcBef>
              <a:buFont typeface="+mj-lt"/>
              <a:buAutoNum type="arabicPeriod"/>
            </a:pPr>
            <a:r>
              <a:rPr lang="en-GB" sz="3600" b="0" dirty="0"/>
              <a:t>Right of exit </a:t>
            </a:r>
          </a:p>
        </p:txBody>
      </p:sp>
      <p:sp>
        <p:nvSpPr>
          <p:cNvPr id="16" name="TextBox 15">
            <a:extLst>
              <a:ext uri="{FF2B5EF4-FFF2-40B4-BE49-F238E27FC236}">
                <a16:creationId xmlns:a16="http://schemas.microsoft.com/office/drawing/2014/main" id="{816DF1B1-E81E-FCFC-6261-89E0C028F62B}"/>
              </a:ext>
            </a:extLst>
          </p:cNvPr>
          <p:cNvSpPr txBox="1"/>
          <p:nvPr/>
        </p:nvSpPr>
        <p:spPr>
          <a:xfrm>
            <a:off x="6715924" y="5512779"/>
            <a:ext cx="2643096" cy="954107"/>
          </a:xfrm>
          <a:prstGeom prst="rect">
            <a:avLst/>
          </a:prstGeom>
          <a:noFill/>
        </p:spPr>
        <p:txBody>
          <a:bodyPr wrap="none" rtlCol="0">
            <a:spAutoFit/>
          </a:bodyPr>
          <a:lstStyle/>
          <a:p>
            <a:pPr algn="r"/>
            <a:r>
              <a:rPr lang="en-GB" sz="2800" dirty="0"/>
              <a:t>Cory Doctorow,</a:t>
            </a:r>
          </a:p>
          <a:p>
            <a:pPr algn="r"/>
            <a:r>
              <a:rPr lang="en-GB" sz="2800" dirty="0"/>
              <a:t>Writer, 2022</a:t>
            </a:r>
          </a:p>
        </p:txBody>
      </p:sp>
      <p:pic>
        <p:nvPicPr>
          <p:cNvPr id="1026" name="Picture 2" descr="Headshot of Cory Doctorow smiling at the camera, with raised eyebrows. The photo is black and white. He has short dark hair and is wearing horn-rimmed glasses, and using a microphone.">
            <a:extLst>
              <a:ext uri="{FF2B5EF4-FFF2-40B4-BE49-F238E27FC236}">
                <a16:creationId xmlns:a16="http://schemas.microsoft.com/office/drawing/2014/main" id="{31FF4035-98C7-7445-9352-C2274EB3D7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260" t="9275" r="6381" b="42591"/>
          <a:stretch/>
        </p:blipFill>
        <p:spPr bwMode="auto">
          <a:xfrm>
            <a:off x="9359020" y="4401142"/>
            <a:ext cx="2078380" cy="2044143"/>
          </a:xfrm>
          <a:prstGeom prst="ellipse">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BC5A43AE-4485-A92A-7758-63C5D84349E1}"/>
              </a:ext>
            </a:extLst>
          </p:cNvPr>
          <p:cNvSpPr/>
          <p:nvPr/>
        </p:nvSpPr>
        <p:spPr>
          <a:xfrm rot="20571485">
            <a:off x="343508" y="201214"/>
            <a:ext cx="1090261" cy="1090261"/>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Hot take alert</a:t>
            </a:r>
          </a:p>
        </p:txBody>
      </p:sp>
      <p:sp>
        <p:nvSpPr>
          <p:cNvPr id="7" name="TextBox 6">
            <a:extLst>
              <a:ext uri="{FF2B5EF4-FFF2-40B4-BE49-F238E27FC236}">
                <a16:creationId xmlns:a16="http://schemas.microsoft.com/office/drawing/2014/main" id="{C66F4336-88A3-2539-B009-0C60C178E57F}"/>
              </a:ext>
              <a:ext uri="{C183D7F6-B498-43B3-948B-1728B52AA6E4}">
                <adec:decorative xmlns:adec="http://schemas.microsoft.com/office/drawing/2017/decorative" val="1"/>
              </a:ext>
            </a:extLst>
          </p:cNvPr>
          <p:cNvSpPr txBox="1"/>
          <p:nvPr/>
        </p:nvSpPr>
        <p:spPr>
          <a:xfrm rot="20203365">
            <a:off x="1136019" y="287763"/>
            <a:ext cx="649459" cy="646331"/>
          </a:xfrm>
          <a:prstGeom prst="rect">
            <a:avLst/>
          </a:prstGeom>
          <a:noFill/>
        </p:spPr>
        <p:txBody>
          <a:bodyPr wrap="square">
            <a:spAutoFit/>
          </a:bodyPr>
          <a:lstStyle/>
          <a:p>
            <a:r>
              <a:rPr lang="en-GB" sz="3600" dirty="0"/>
              <a:t>🔥</a:t>
            </a:r>
          </a:p>
        </p:txBody>
      </p:sp>
      <p:sp>
        <p:nvSpPr>
          <p:cNvPr id="8" name="TextBox 7">
            <a:extLst>
              <a:ext uri="{FF2B5EF4-FFF2-40B4-BE49-F238E27FC236}">
                <a16:creationId xmlns:a16="http://schemas.microsoft.com/office/drawing/2014/main" id="{152E7371-2480-15EB-16B9-09D097EAD5D4}"/>
              </a:ext>
              <a:ext uri="{C183D7F6-B498-43B3-948B-1728B52AA6E4}">
                <adec:decorative xmlns:adec="http://schemas.microsoft.com/office/drawing/2017/decorative" val="1"/>
              </a:ext>
            </a:extLst>
          </p:cNvPr>
          <p:cNvSpPr txBox="1"/>
          <p:nvPr/>
        </p:nvSpPr>
        <p:spPr>
          <a:xfrm rot="20203365">
            <a:off x="89114" y="700246"/>
            <a:ext cx="649459" cy="584775"/>
          </a:xfrm>
          <a:prstGeom prst="rect">
            <a:avLst/>
          </a:prstGeom>
          <a:noFill/>
        </p:spPr>
        <p:txBody>
          <a:bodyPr wrap="square">
            <a:spAutoFit/>
          </a:bodyPr>
          <a:lstStyle/>
          <a:p>
            <a:r>
              <a:rPr lang="en-GB" sz="3200" dirty="0"/>
              <a:t>🔥</a:t>
            </a:r>
          </a:p>
        </p:txBody>
      </p:sp>
    </p:spTree>
    <p:extLst>
      <p:ext uri="{BB962C8B-B14F-4D97-AF65-F5344CB8AC3E}">
        <p14:creationId xmlns:p14="http://schemas.microsoft.com/office/powerpoint/2010/main" val="16998999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7BA067-848C-0C6A-2DBE-71F0EF42694C}"/>
              </a:ext>
            </a:extLst>
          </p:cNvPr>
          <p:cNvSpPr>
            <a:spLocks noGrp="1"/>
          </p:cNvSpPr>
          <p:nvPr>
            <p:ph type="title" idx="4294967295"/>
          </p:nvPr>
        </p:nvSpPr>
        <p:spPr>
          <a:xfrm>
            <a:off x="843026" y="1510611"/>
            <a:ext cx="10515600" cy="997510"/>
          </a:xfrm>
        </p:spPr>
        <p:txBody>
          <a:bodyPr/>
          <a:lstStyle/>
          <a:p>
            <a:pPr rtl="0" eaLnBrk="1" latinLnBrk="0" hangingPunct="1"/>
            <a:r>
              <a:rPr lang="en-GB" sz="4000" kern="1200" dirty="0">
                <a:solidFill>
                  <a:srgbClr val="000000"/>
                </a:solidFill>
                <a:effectLst/>
                <a:latin typeface="Arial" panose="020B0604020202020204" pitchFamily="34" charset="0"/>
                <a:ea typeface="+mn-ea"/>
                <a:cs typeface="+mn-cs"/>
              </a:rPr>
              <a:t>Has </a:t>
            </a:r>
            <a:r>
              <a:rPr lang="en-GB" sz="4000" kern="1200" dirty="0" err="1">
                <a:solidFill>
                  <a:srgbClr val="000000"/>
                </a:solidFill>
                <a:effectLst/>
                <a:latin typeface="Arial" panose="020B0604020202020204" pitchFamily="34" charset="0"/>
                <a:ea typeface="+mn-ea"/>
                <a:cs typeface="+mn-cs"/>
              </a:rPr>
              <a:t>enshittification</a:t>
            </a:r>
            <a:r>
              <a:rPr lang="en-GB" sz="4000" kern="1200" dirty="0">
                <a:solidFill>
                  <a:srgbClr val="000000"/>
                </a:solidFill>
                <a:effectLst/>
                <a:latin typeface="Arial" panose="020B0604020202020204" pitchFamily="34" charset="0"/>
                <a:ea typeface="+mn-ea"/>
                <a:cs typeface="+mn-cs"/>
              </a:rPr>
              <a:t> come for gov content?</a:t>
            </a:r>
            <a:endParaRPr lang="en-GB" dirty="0">
              <a:effectLst/>
            </a:endParaRPr>
          </a:p>
        </p:txBody>
      </p:sp>
      <p:sp>
        <p:nvSpPr>
          <p:cNvPr id="4" name="TextBox 3">
            <a:extLst>
              <a:ext uri="{FF2B5EF4-FFF2-40B4-BE49-F238E27FC236}">
                <a16:creationId xmlns:a16="http://schemas.microsoft.com/office/drawing/2014/main" id="{D65E1C63-0282-CDA7-1602-E749073E48F9}"/>
              </a:ext>
            </a:extLst>
          </p:cNvPr>
          <p:cNvSpPr txBox="1"/>
          <p:nvPr/>
        </p:nvSpPr>
        <p:spPr>
          <a:xfrm>
            <a:off x="843026" y="2590801"/>
            <a:ext cx="9969396" cy="3865161"/>
          </a:xfrm>
          <a:prstGeom prst="rect">
            <a:avLst/>
          </a:prstGeom>
          <a:noFill/>
        </p:spPr>
        <p:txBody>
          <a:bodyPr wrap="none" rtlCol="0">
            <a:spAutoFit/>
          </a:bodyPr>
          <a:lstStyle/>
          <a:p>
            <a:pPr marL="571500" indent="-571500">
              <a:lnSpc>
                <a:spcPct val="114000"/>
              </a:lnSpc>
              <a:spcBef>
                <a:spcPts val="1800"/>
              </a:spcBef>
              <a:buFont typeface="Arial" panose="020B0604020202020204" pitchFamily="34" charset="0"/>
              <a:buChar char="•"/>
            </a:pPr>
            <a:r>
              <a:rPr lang="en-GB" sz="3600" b="0" dirty="0"/>
              <a:t>few user needs defined</a:t>
            </a:r>
          </a:p>
          <a:p>
            <a:pPr marL="571500" indent="-571500">
              <a:lnSpc>
                <a:spcPct val="114000"/>
              </a:lnSpc>
              <a:spcBef>
                <a:spcPts val="1800"/>
              </a:spcBef>
              <a:buFont typeface="Arial" panose="020B0604020202020204" pitchFamily="34" charset="0"/>
              <a:buChar char="•"/>
            </a:pPr>
            <a:r>
              <a:rPr lang="en-GB" sz="3600" b="0" dirty="0"/>
              <a:t>unsure of policy intent</a:t>
            </a:r>
          </a:p>
          <a:p>
            <a:pPr marL="571500" indent="-571500">
              <a:lnSpc>
                <a:spcPct val="114000"/>
              </a:lnSpc>
              <a:spcBef>
                <a:spcPts val="1800"/>
              </a:spcBef>
              <a:buFont typeface="Arial" panose="020B0604020202020204" pitchFamily="34" charset="0"/>
              <a:buChar char="•"/>
            </a:pPr>
            <a:r>
              <a:rPr lang="en-GB" sz="3600" b="0" dirty="0"/>
              <a:t>no measurement beyond basic web analytics</a:t>
            </a:r>
          </a:p>
          <a:p>
            <a:pPr marL="571500" indent="-571500">
              <a:lnSpc>
                <a:spcPct val="114000"/>
              </a:lnSpc>
              <a:spcBef>
                <a:spcPts val="1800"/>
              </a:spcBef>
              <a:buFont typeface="Arial" panose="020B0604020202020204" pitchFamily="34" charset="0"/>
              <a:buChar char="•"/>
            </a:pPr>
            <a:r>
              <a:rPr lang="en-GB" sz="3600" b="0" dirty="0"/>
              <a:t>rarely unpublish anything </a:t>
            </a:r>
          </a:p>
          <a:p>
            <a:endParaRPr lang="en-GB" sz="3600" dirty="0"/>
          </a:p>
        </p:txBody>
      </p:sp>
      <p:sp>
        <p:nvSpPr>
          <p:cNvPr id="7" name="Oval 6">
            <a:extLst>
              <a:ext uri="{FF2B5EF4-FFF2-40B4-BE49-F238E27FC236}">
                <a16:creationId xmlns:a16="http://schemas.microsoft.com/office/drawing/2014/main" id="{82748B9B-3AFB-C872-FDEA-860851D50EA3}"/>
              </a:ext>
            </a:extLst>
          </p:cNvPr>
          <p:cNvSpPr/>
          <p:nvPr/>
        </p:nvSpPr>
        <p:spPr>
          <a:xfrm rot="20571485">
            <a:off x="343508" y="201214"/>
            <a:ext cx="1090261" cy="1090261"/>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Hot take alert</a:t>
            </a:r>
          </a:p>
        </p:txBody>
      </p:sp>
      <p:sp>
        <p:nvSpPr>
          <p:cNvPr id="8" name="TextBox 7">
            <a:extLst>
              <a:ext uri="{FF2B5EF4-FFF2-40B4-BE49-F238E27FC236}">
                <a16:creationId xmlns:a16="http://schemas.microsoft.com/office/drawing/2014/main" id="{B2F7FE7A-2111-1246-3B36-894D10F67BA8}"/>
              </a:ext>
              <a:ext uri="{C183D7F6-B498-43B3-948B-1728B52AA6E4}">
                <adec:decorative xmlns:adec="http://schemas.microsoft.com/office/drawing/2017/decorative" val="1"/>
              </a:ext>
            </a:extLst>
          </p:cNvPr>
          <p:cNvSpPr txBox="1"/>
          <p:nvPr/>
        </p:nvSpPr>
        <p:spPr>
          <a:xfrm rot="20203365">
            <a:off x="1136019" y="287763"/>
            <a:ext cx="649459" cy="646331"/>
          </a:xfrm>
          <a:prstGeom prst="rect">
            <a:avLst/>
          </a:prstGeom>
          <a:noFill/>
        </p:spPr>
        <p:txBody>
          <a:bodyPr wrap="square">
            <a:spAutoFit/>
          </a:bodyPr>
          <a:lstStyle/>
          <a:p>
            <a:r>
              <a:rPr lang="en-GB" sz="3600" dirty="0"/>
              <a:t>🔥</a:t>
            </a:r>
          </a:p>
        </p:txBody>
      </p:sp>
      <p:sp>
        <p:nvSpPr>
          <p:cNvPr id="9" name="TextBox 8">
            <a:extLst>
              <a:ext uri="{FF2B5EF4-FFF2-40B4-BE49-F238E27FC236}">
                <a16:creationId xmlns:a16="http://schemas.microsoft.com/office/drawing/2014/main" id="{CBFE2B96-BF4C-9213-1E93-FC87170C6854}"/>
              </a:ext>
              <a:ext uri="{C183D7F6-B498-43B3-948B-1728B52AA6E4}">
                <adec:decorative xmlns:adec="http://schemas.microsoft.com/office/drawing/2017/decorative" val="1"/>
              </a:ext>
            </a:extLst>
          </p:cNvPr>
          <p:cNvSpPr txBox="1"/>
          <p:nvPr/>
        </p:nvSpPr>
        <p:spPr>
          <a:xfrm rot="20203365">
            <a:off x="89114" y="700246"/>
            <a:ext cx="649459" cy="584775"/>
          </a:xfrm>
          <a:prstGeom prst="rect">
            <a:avLst/>
          </a:prstGeom>
          <a:noFill/>
        </p:spPr>
        <p:txBody>
          <a:bodyPr wrap="square">
            <a:spAutoFit/>
          </a:bodyPr>
          <a:lstStyle/>
          <a:p>
            <a:r>
              <a:rPr lang="en-GB" sz="3200" dirty="0"/>
              <a:t>🔥</a:t>
            </a:r>
          </a:p>
        </p:txBody>
      </p:sp>
    </p:spTree>
    <p:extLst>
      <p:ext uri="{BB962C8B-B14F-4D97-AF65-F5344CB8AC3E}">
        <p14:creationId xmlns:p14="http://schemas.microsoft.com/office/powerpoint/2010/main" val="275621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9581C8-F8B9-8819-A8A4-F27F19FB2882}"/>
              </a:ext>
            </a:extLst>
          </p:cNvPr>
          <p:cNvSpPr>
            <a:spLocks noGrp="1"/>
          </p:cNvSpPr>
          <p:nvPr>
            <p:ph type="title" idx="4294967295"/>
          </p:nvPr>
        </p:nvSpPr>
        <p:spPr>
          <a:xfrm>
            <a:off x="888637" y="1495279"/>
            <a:ext cx="10515600" cy="997510"/>
          </a:xfrm>
        </p:spPr>
        <p:txBody>
          <a:bodyPr/>
          <a:lstStyle/>
          <a:p>
            <a:pPr rtl="0" eaLnBrk="1" latinLnBrk="0" hangingPunct="1"/>
            <a:r>
              <a:rPr lang="en-GB" sz="4000" kern="1200" dirty="0">
                <a:solidFill>
                  <a:srgbClr val="000000"/>
                </a:solidFill>
                <a:effectLst/>
                <a:latin typeface="Arial" panose="020B0604020202020204" pitchFamily="34" charset="0"/>
                <a:ea typeface="+mn-ea"/>
                <a:cs typeface="+mn-cs"/>
              </a:rPr>
              <a:t>Content inventory can help by:</a:t>
            </a:r>
            <a:endParaRPr lang="en-GB" dirty="0">
              <a:effectLst/>
            </a:endParaRPr>
          </a:p>
        </p:txBody>
      </p:sp>
      <p:sp>
        <p:nvSpPr>
          <p:cNvPr id="9" name="Title 1">
            <a:extLst>
              <a:ext uri="{FF2B5EF4-FFF2-40B4-BE49-F238E27FC236}">
                <a16:creationId xmlns:a16="http://schemas.microsoft.com/office/drawing/2014/main" id="{F3DEDC25-B7A9-E15C-D272-67F2728E3913}"/>
              </a:ext>
            </a:extLst>
          </p:cNvPr>
          <p:cNvSpPr txBox="1">
            <a:spLocks/>
          </p:cNvSpPr>
          <p:nvPr/>
        </p:nvSpPr>
        <p:spPr>
          <a:xfrm>
            <a:off x="888637" y="2560137"/>
            <a:ext cx="10848437" cy="4004435"/>
          </a:xfrm>
          <a:prstGeom prst="rect">
            <a:avLst/>
          </a:prstGeom>
        </p:spPr>
        <p:txBody>
          <a:bodyPr>
            <a:noAutofit/>
          </a:bodyPr>
          <a:lstStyle>
            <a:lvl1pPr algn="l" defTabSz="914400" rtl="0" eaLnBrk="1" latinLnBrk="0" hangingPunct="1">
              <a:lnSpc>
                <a:spcPct val="90000"/>
              </a:lnSpc>
              <a:spcBef>
                <a:spcPct val="0"/>
              </a:spcBef>
              <a:buNone/>
              <a:defRPr sz="4400" b="1" i="0" kern="1200">
                <a:solidFill>
                  <a:schemeClr val="tx1"/>
                </a:solidFill>
                <a:latin typeface="Arial"/>
                <a:ea typeface="+mj-ea"/>
                <a:cs typeface="Arial"/>
              </a:defRPr>
            </a:lvl1pPr>
          </a:lstStyle>
          <a:p>
            <a:pPr marL="571500" indent="-571500">
              <a:lnSpc>
                <a:spcPct val="114000"/>
              </a:lnSpc>
              <a:spcBef>
                <a:spcPts val="1800"/>
              </a:spcBef>
              <a:buFont typeface="Arial" panose="020B0604020202020204" pitchFamily="34" charset="0"/>
              <a:buChar char="•"/>
            </a:pPr>
            <a:r>
              <a:rPr lang="en-GB" sz="3600" b="0" dirty="0"/>
              <a:t>treating content without a documented purpose (or a user need) as content debt</a:t>
            </a:r>
          </a:p>
          <a:p>
            <a:pPr marL="571500" indent="-571500">
              <a:lnSpc>
                <a:spcPct val="114000"/>
              </a:lnSpc>
              <a:spcBef>
                <a:spcPts val="1800"/>
              </a:spcBef>
              <a:buFont typeface="Arial" panose="020B0604020202020204" pitchFamily="34" charset="0"/>
              <a:buChar char="•"/>
            </a:pPr>
            <a:r>
              <a:rPr lang="en-GB" sz="3600" b="0" dirty="0"/>
              <a:t>indexing content by things like ‘strategic initiative’</a:t>
            </a:r>
          </a:p>
          <a:p>
            <a:pPr marL="571500" indent="-571500">
              <a:lnSpc>
                <a:spcPct val="114000"/>
              </a:lnSpc>
              <a:spcBef>
                <a:spcPts val="1800"/>
              </a:spcBef>
              <a:buFont typeface="Arial" panose="020B0604020202020204" pitchFamily="34" charset="0"/>
              <a:buChar char="•"/>
            </a:pPr>
            <a:r>
              <a:rPr lang="en-GB" sz="3600" b="0" dirty="0"/>
              <a:t>building governance and workflows around it, for content lifecycle</a:t>
            </a:r>
          </a:p>
        </p:txBody>
      </p:sp>
      <p:sp>
        <p:nvSpPr>
          <p:cNvPr id="6" name="Oval 5">
            <a:extLst>
              <a:ext uri="{FF2B5EF4-FFF2-40B4-BE49-F238E27FC236}">
                <a16:creationId xmlns:a16="http://schemas.microsoft.com/office/drawing/2014/main" id="{C3F320B9-EB3D-3270-E9E6-D636A1804690}"/>
              </a:ext>
            </a:extLst>
          </p:cNvPr>
          <p:cNvSpPr/>
          <p:nvPr/>
        </p:nvSpPr>
        <p:spPr>
          <a:xfrm rot="20571485">
            <a:off x="343508" y="201214"/>
            <a:ext cx="1090261" cy="1090261"/>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Hot take alert</a:t>
            </a:r>
          </a:p>
        </p:txBody>
      </p:sp>
      <p:sp>
        <p:nvSpPr>
          <p:cNvPr id="7" name="TextBox 6">
            <a:extLst>
              <a:ext uri="{FF2B5EF4-FFF2-40B4-BE49-F238E27FC236}">
                <a16:creationId xmlns:a16="http://schemas.microsoft.com/office/drawing/2014/main" id="{1505FBE1-753C-8393-5B18-E1275F97DD3E}"/>
              </a:ext>
              <a:ext uri="{C183D7F6-B498-43B3-948B-1728B52AA6E4}">
                <adec:decorative xmlns:adec="http://schemas.microsoft.com/office/drawing/2017/decorative" val="1"/>
              </a:ext>
            </a:extLst>
          </p:cNvPr>
          <p:cNvSpPr txBox="1"/>
          <p:nvPr/>
        </p:nvSpPr>
        <p:spPr>
          <a:xfrm rot="20203365">
            <a:off x="1136019" y="287763"/>
            <a:ext cx="649459" cy="646331"/>
          </a:xfrm>
          <a:prstGeom prst="rect">
            <a:avLst/>
          </a:prstGeom>
          <a:noFill/>
        </p:spPr>
        <p:txBody>
          <a:bodyPr wrap="square">
            <a:spAutoFit/>
          </a:bodyPr>
          <a:lstStyle/>
          <a:p>
            <a:r>
              <a:rPr lang="en-GB" sz="3600" dirty="0"/>
              <a:t>🔥</a:t>
            </a:r>
          </a:p>
        </p:txBody>
      </p:sp>
      <p:sp>
        <p:nvSpPr>
          <p:cNvPr id="8" name="TextBox 7">
            <a:extLst>
              <a:ext uri="{FF2B5EF4-FFF2-40B4-BE49-F238E27FC236}">
                <a16:creationId xmlns:a16="http://schemas.microsoft.com/office/drawing/2014/main" id="{19125252-C012-B44C-BB9F-C2B80291B4DE}"/>
              </a:ext>
              <a:ext uri="{C183D7F6-B498-43B3-948B-1728B52AA6E4}">
                <adec:decorative xmlns:adec="http://schemas.microsoft.com/office/drawing/2017/decorative" val="1"/>
              </a:ext>
            </a:extLst>
          </p:cNvPr>
          <p:cNvSpPr txBox="1"/>
          <p:nvPr/>
        </p:nvSpPr>
        <p:spPr>
          <a:xfrm rot="20203365">
            <a:off x="89114" y="700246"/>
            <a:ext cx="649459" cy="584775"/>
          </a:xfrm>
          <a:prstGeom prst="rect">
            <a:avLst/>
          </a:prstGeom>
          <a:noFill/>
        </p:spPr>
        <p:txBody>
          <a:bodyPr wrap="square">
            <a:spAutoFit/>
          </a:bodyPr>
          <a:lstStyle/>
          <a:p>
            <a:r>
              <a:rPr lang="en-GB" sz="3200" dirty="0"/>
              <a:t>🔥</a:t>
            </a:r>
          </a:p>
        </p:txBody>
      </p:sp>
    </p:spTree>
    <p:extLst>
      <p:ext uri="{BB962C8B-B14F-4D97-AF65-F5344CB8AC3E}">
        <p14:creationId xmlns:p14="http://schemas.microsoft.com/office/powerpoint/2010/main" val="69125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B9D3F-B989-E7EF-B0BE-0FFA49AA6310}"/>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1E13CD14-BAA8-AC35-A913-B94B5E460C90}"/>
              </a:ext>
            </a:extLst>
          </p:cNvPr>
          <p:cNvSpPr>
            <a:spLocks noGrp="1"/>
          </p:cNvSpPr>
          <p:nvPr>
            <p:ph type="title" idx="4294967295"/>
          </p:nvPr>
        </p:nvSpPr>
        <p:spPr>
          <a:xfrm>
            <a:off x="1061786" y="482761"/>
            <a:ext cx="10515600" cy="997510"/>
          </a:xfrm>
        </p:spPr>
        <p:txBody>
          <a:bodyPr/>
          <a:lstStyle/>
          <a:p>
            <a:pPr rtl="0" eaLnBrk="1" latinLnBrk="0" hangingPunct="1"/>
            <a:r>
              <a:rPr lang="en-GB" sz="3600" kern="1200" dirty="0">
                <a:solidFill>
                  <a:srgbClr val="C00000"/>
                </a:solidFill>
                <a:effectLst/>
                <a:latin typeface="Arial" panose="020B0604020202020204" pitchFamily="34" charset="0"/>
                <a:ea typeface="+mn-ea"/>
                <a:cs typeface="+mn-cs"/>
              </a:rPr>
              <a:t>Iterating the content model</a:t>
            </a:r>
            <a:endParaRPr lang="en-GB" dirty="0">
              <a:effectLst/>
            </a:endParaRPr>
          </a:p>
        </p:txBody>
      </p:sp>
      <p:grpSp>
        <p:nvGrpSpPr>
          <p:cNvPr id="2" name="Group 1" descr="Simple entity diagram showing attributes of a 'guidance' content type.">
            <a:extLst>
              <a:ext uri="{FF2B5EF4-FFF2-40B4-BE49-F238E27FC236}">
                <a16:creationId xmlns:a16="http://schemas.microsoft.com/office/drawing/2014/main" id="{87AF3709-15BF-8E66-D8D7-168FC6027006}"/>
              </a:ext>
            </a:extLst>
          </p:cNvPr>
          <p:cNvGrpSpPr/>
          <p:nvPr/>
        </p:nvGrpSpPr>
        <p:grpSpPr>
          <a:xfrm>
            <a:off x="1061786" y="1888957"/>
            <a:ext cx="2359109" cy="3573379"/>
            <a:chOff x="1061786" y="1888957"/>
            <a:chExt cx="2359109" cy="3573379"/>
          </a:xfrm>
        </p:grpSpPr>
        <p:sp>
          <p:nvSpPr>
            <p:cNvPr id="22" name="Rectangle 21">
              <a:extLst>
                <a:ext uri="{FF2B5EF4-FFF2-40B4-BE49-F238E27FC236}">
                  <a16:creationId xmlns:a16="http://schemas.microsoft.com/office/drawing/2014/main" id="{ADCF62B9-F8F4-035A-A491-908CFE3FD6BB}"/>
                </a:ext>
              </a:extLst>
            </p:cNvPr>
            <p:cNvSpPr/>
            <p:nvPr/>
          </p:nvSpPr>
          <p:spPr>
            <a:xfrm>
              <a:off x="1061787" y="1890058"/>
              <a:ext cx="2359108" cy="357227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25" name="Rectangle 24">
              <a:extLst>
                <a:ext uri="{FF2B5EF4-FFF2-40B4-BE49-F238E27FC236}">
                  <a16:creationId xmlns:a16="http://schemas.microsoft.com/office/drawing/2014/main" id="{44F772CB-1B73-EB60-795C-EFEE2B55735E}"/>
                </a:ext>
              </a:extLst>
            </p:cNvPr>
            <p:cNvSpPr/>
            <p:nvPr/>
          </p:nvSpPr>
          <p:spPr>
            <a:xfrm>
              <a:off x="1061786" y="1888957"/>
              <a:ext cx="2359109" cy="48279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p>
          </p:txBody>
        </p:sp>
      </p:grpSp>
      <p:sp>
        <p:nvSpPr>
          <p:cNvPr id="27" name="TextBox 26">
            <a:extLst>
              <a:ext uri="{FF2B5EF4-FFF2-40B4-BE49-F238E27FC236}">
                <a16:creationId xmlns:a16="http://schemas.microsoft.com/office/drawing/2014/main" id="{9F4A28AF-2063-CF9F-47C6-39D9A8313BEA}"/>
              </a:ext>
            </a:extLst>
          </p:cNvPr>
          <p:cNvSpPr txBox="1"/>
          <p:nvPr/>
        </p:nvSpPr>
        <p:spPr>
          <a:xfrm>
            <a:off x="1195635" y="1963212"/>
            <a:ext cx="1252389" cy="381771"/>
          </a:xfrm>
          <a:prstGeom prst="rect">
            <a:avLst/>
          </a:prstGeom>
          <a:noFill/>
        </p:spPr>
        <p:txBody>
          <a:bodyPr wrap="square" rtlCol="0">
            <a:spAutoFit/>
          </a:bodyPr>
          <a:lstStyle/>
          <a:p>
            <a:pPr>
              <a:lnSpc>
                <a:spcPct val="114000"/>
              </a:lnSpc>
            </a:pPr>
            <a:r>
              <a:rPr lang="en-GB" dirty="0"/>
              <a:t>Guidance</a:t>
            </a:r>
          </a:p>
        </p:txBody>
      </p:sp>
      <p:sp>
        <p:nvSpPr>
          <p:cNvPr id="20" name="TextBox 19">
            <a:extLst>
              <a:ext uri="{FF2B5EF4-FFF2-40B4-BE49-F238E27FC236}">
                <a16:creationId xmlns:a16="http://schemas.microsoft.com/office/drawing/2014/main" id="{E3848D00-2467-2D00-6A40-5CCCACC03B1B}"/>
              </a:ext>
            </a:extLst>
          </p:cNvPr>
          <p:cNvSpPr txBox="1"/>
          <p:nvPr/>
        </p:nvSpPr>
        <p:spPr>
          <a:xfrm>
            <a:off x="1195635" y="2461751"/>
            <a:ext cx="2342789" cy="2908104"/>
          </a:xfrm>
          <a:prstGeom prst="rect">
            <a:avLst/>
          </a:prstGeom>
          <a:noFill/>
        </p:spPr>
        <p:txBody>
          <a:bodyPr wrap="square" rtlCol="0">
            <a:spAutoFit/>
          </a:bodyPr>
          <a:lstStyle/>
          <a:p>
            <a:pPr>
              <a:lnSpc>
                <a:spcPct val="114000"/>
              </a:lnSpc>
            </a:pPr>
            <a:r>
              <a:rPr lang="en-GB" dirty="0"/>
              <a:t>Title</a:t>
            </a:r>
          </a:p>
          <a:p>
            <a:pPr>
              <a:lnSpc>
                <a:spcPct val="114000"/>
              </a:lnSpc>
            </a:pPr>
            <a:r>
              <a:rPr lang="en-GB" dirty="0"/>
              <a:t>URL</a:t>
            </a:r>
          </a:p>
          <a:p>
            <a:pPr>
              <a:lnSpc>
                <a:spcPct val="114000"/>
              </a:lnSpc>
            </a:pPr>
            <a:r>
              <a:rPr lang="en-GB" dirty="0"/>
              <a:t>Content type</a:t>
            </a:r>
          </a:p>
          <a:p>
            <a:pPr>
              <a:lnSpc>
                <a:spcPct val="114000"/>
              </a:lnSpc>
            </a:pPr>
            <a:r>
              <a:rPr lang="en-GB" dirty="0"/>
              <a:t>Lead organisations</a:t>
            </a:r>
          </a:p>
          <a:p>
            <a:pPr>
              <a:lnSpc>
                <a:spcPct val="114000"/>
              </a:lnSpc>
            </a:pPr>
            <a:r>
              <a:rPr lang="en-GB" dirty="0"/>
              <a:t>First published</a:t>
            </a:r>
          </a:p>
          <a:p>
            <a:pPr>
              <a:lnSpc>
                <a:spcPct val="114000"/>
              </a:lnSpc>
            </a:pPr>
            <a:r>
              <a:rPr lang="en-GB" dirty="0"/>
              <a:t>Last modified</a:t>
            </a:r>
          </a:p>
          <a:p>
            <a:pPr>
              <a:lnSpc>
                <a:spcPct val="114000"/>
              </a:lnSpc>
            </a:pPr>
            <a:r>
              <a:rPr lang="en-GB" dirty="0" err="1"/>
              <a:t>Taxons</a:t>
            </a:r>
            <a:endParaRPr lang="en-GB" dirty="0"/>
          </a:p>
          <a:p>
            <a:pPr>
              <a:lnSpc>
                <a:spcPct val="114000"/>
              </a:lnSpc>
            </a:pPr>
            <a:r>
              <a:rPr lang="en-GB" dirty="0"/>
              <a:t>Platform</a:t>
            </a:r>
          </a:p>
          <a:p>
            <a:pPr>
              <a:lnSpc>
                <a:spcPct val="114000"/>
              </a:lnSpc>
            </a:pPr>
            <a:r>
              <a:rPr lang="en-GB" dirty="0"/>
              <a:t>CMS</a:t>
            </a:r>
          </a:p>
        </p:txBody>
      </p:sp>
      <p:grpSp>
        <p:nvGrpSpPr>
          <p:cNvPr id="3" name="Group 2" descr="Simple entity diagram showing attributes of a 'content item' content type.">
            <a:extLst>
              <a:ext uri="{FF2B5EF4-FFF2-40B4-BE49-F238E27FC236}">
                <a16:creationId xmlns:a16="http://schemas.microsoft.com/office/drawing/2014/main" id="{0381BDF1-075B-7F18-0AB8-FBBDD88BAB08}"/>
              </a:ext>
            </a:extLst>
          </p:cNvPr>
          <p:cNvGrpSpPr/>
          <p:nvPr/>
        </p:nvGrpSpPr>
        <p:grpSpPr>
          <a:xfrm>
            <a:off x="4137910" y="1900989"/>
            <a:ext cx="1958090" cy="2909205"/>
            <a:chOff x="4137910" y="1900989"/>
            <a:chExt cx="1958090" cy="2909205"/>
          </a:xfrm>
        </p:grpSpPr>
        <p:sp>
          <p:nvSpPr>
            <p:cNvPr id="28" name="Rectangle 27">
              <a:extLst>
                <a:ext uri="{FF2B5EF4-FFF2-40B4-BE49-F238E27FC236}">
                  <a16:creationId xmlns:a16="http://schemas.microsoft.com/office/drawing/2014/main" id="{7EC729C9-9274-3DF3-90E8-D4569FBDF2C9}"/>
                </a:ext>
              </a:extLst>
            </p:cNvPr>
            <p:cNvSpPr/>
            <p:nvPr/>
          </p:nvSpPr>
          <p:spPr>
            <a:xfrm>
              <a:off x="4137912" y="1902090"/>
              <a:ext cx="1958088" cy="290810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29" name="Rectangle 28">
              <a:extLst>
                <a:ext uri="{FF2B5EF4-FFF2-40B4-BE49-F238E27FC236}">
                  <a16:creationId xmlns:a16="http://schemas.microsoft.com/office/drawing/2014/main" id="{64F96FE8-6BE4-A2FC-B236-5EBE6EF2ACBA}"/>
                </a:ext>
              </a:extLst>
            </p:cNvPr>
            <p:cNvSpPr/>
            <p:nvPr/>
          </p:nvSpPr>
          <p:spPr>
            <a:xfrm>
              <a:off x="4137910" y="1900989"/>
              <a:ext cx="1958090" cy="48279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p>
          </p:txBody>
        </p:sp>
      </p:grpSp>
      <p:sp>
        <p:nvSpPr>
          <p:cNvPr id="30" name="TextBox 29">
            <a:extLst>
              <a:ext uri="{FF2B5EF4-FFF2-40B4-BE49-F238E27FC236}">
                <a16:creationId xmlns:a16="http://schemas.microsoft.com/office/drawing/2014/main" id="{B6A04E3D-18E4-D32D-9C6D-F376AB69DD3F}"/>
              </a:ext>
            </a:extLst>
          </p:cNvPr>
          <p:cNvSpPr txBox="1"/>
          <p:nvPr/>
        </p:nvSpPr>
        <p:spPr>
          <a:xfrm>
            <a:off x="4262917" y="1962248"/>
            <a:ext cx="1614304" cy="381771"/>
          </a:xfrm>
          <a:prstGeom prst="rect">
            <a:avLst/>
          </a:prstGeom>
          <a:noFill/>
        </p:spPr>
        <p:txBody>
          <a:bodyPr wrap="square" rtlCol="0">
            <a:spAutoFit/>
          </a:bodyPr>
          <a:lstStyle/>
          <a:p>
            <a:pPr>
              <a:lnSpc>
                <a:spcPct val="114000"/>
              </a:lnSpc>
            </a:pPr>
            <a:r>
              <a:rPr lang="en-GB" dirty="0"/>
              <a:t>Content item</a:t>
            </a:r>
          </a:p>
        </p:txBody>
      </p:sp>
      <p:sp>
        <p:nvSpPr>
          <p:cNvPr id="16" name="Rectangle 15">
            <a:extLst>
              <a:ext uri="{FF2B5EF4-FFF2-40B4-BE49-F238E27FC236}">
                <a16:creationId xmlns:a16="http://schemas.microsoft.com/office/drawing/2014/main" id="{9970EA1D-FD4E-2EEC-3482-D49459675E8F}"/>
              </a:ext>
              <a:ext uri="{C183D7F6-B498-43B3-948B-1728B52AA6E4}">
                <adec:decorative xmlns:adec="http://schemas.microsoft.com/office/drawing/2017/decorative" val="1"/>
              </a:ext>
            </a:extLst>
          </p:cNvPr>
          <p:cNvSpPr/>
          <p:nvPr/>
        </p:nvSpPr>
        <p:spPr>
          <a:xfrm>
            <a:off x="4137911" y="3139179"/>
            <a:ext cx="1952640" cy="686863"/>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41318294-3735-BAC0-F5FA-AE1CFAB5755F}"/>
              </a:ext>
              <a:ext uri="{C183D7F6-B498-43B3-948B-1728B52AA6E4}">
                <adec:decorative xmlns:adec="http://schemas.microsoft.com/office/drawing/2017/decorative" val="1"/>
              </a:ext>
            </a:extLst>
          </p:cNvPr>
          <p:cNvSpPr/>
          <p:nvPr/>
        </p:nvSpPr>
        <p:spPr>
          <a:xfrm>
            <a:off x="4122737" y="4096724"/>
            <a:ext cx="1981547" cy="32890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highlight>
                <a:srgbClr val="00FFFF"/>
              </a:highlight>
            </a:endParaRPr>
          </a:p>
        </p:txBody>
      </p:sp>
      <p:sp>
        <p:nvSpPr>
          <p:cNvPr id="21" name="TextBox 20">
            <a:extLst>
              <a:ext uri="{FF2B5EF4-FFF2-40B4-BE49-F238E27FC236}">
                <a16:creationId xmlns:a16="http://schemas.microsoft.com/office/drawing/2014/main" id="{625C43E8-C5AE-B67D-0E27-63E47856EA74}"/>
              </a:ext>
            </a:extLst>
          </p:cNvPr>
          <p:cNvSpPr txBox="1"/>
          <p:nvPr/>
        </p:nvSpPr>
        <p:spPr>
          <a:xfrm>
            <a:off x="4262917" y="2485817"/>
            <a:ext cx="1833082" cy="2276521"/>
          </a:xfrm>
          <a:prstGeom prst="rect">
            <a:avLst/>
          </a:prstGeom>
          <a:noFill/>
        </p:spPr>
        <p:txBody>
          <a:bodyPr wrap="square" rtlCol="0">
            <a:spAutoFit/>
          </a:bodyPr>
          <a:lstStyle/>
          <a:p>
            <a:pPr>
              <a:lnSpc>
                <a:spcPct val="114000"/>
              </a:lnSpc>
            </a:pPr>
            <a:r>
              <a:rPr lang="en-GB" dirty="0"/>
              <a:t>Title</a:t>
            </a:r>
          </a:p>
          <a:p>
            <a:pPr>
              <a:lnSpc>
                <a:spcPct val="114000"/>
              </a:lnSpc>
            </a:pPr>
            <a:r>
              <a:rPr lang="en-GB" dirty="0"/>
              <a:t>URL</a:t>
            </a:r>
          </a:p>
          <a:p>
            <a:pPr>
              <a:lnSpc>
                <a:spcPct val="114000"/>
              </a:lnSpc>
            </a:pPr>
            <a:r>
              <a:rPr lang="en-GB" dirty="0"/>
              <a:t>User need</a:t>
            </a:r>
          </a:p>
          <a:p>
            <a:pPr>
              <a:lnSpc>
                <a:spcPct val="114000"/>
              </a:lnSpc>
            </a:pPr>
            <a:r>
              <a:rPr lang="en-GB" dirty="0"/>
              <a:t>Policy intent</a:t>
            </a:r>
          </a:p>
          <a:p>
            <a:pPr>
              <a:lnSpc>
                <a:spcPct val="114000"/>
              </a:lnSpc>
            </a:pPr>
            <a:r>
              <a:rPr lang="en-GB" dirty="0"/>
              <a:t>Content owner</a:t>
            </a:r>
          </a:p>
          <a:p>
            <a:pPr>
              <a:lnSpc>
                <a:spcPct val="114000"/>
              </a:lnSpc>
            </a:pPr>
            <a:r>
              <a:rPr lang="en-GB" dirty="0"/>
              <a:t>Stakeholders</a:t>
            </a:r>
          </a:p>
          <a:p>
            <a:pPr>
              <a:lnSpc>
                <a:spcPct val="114000"/>
              </a:lnSpc>
            </a:pPr>
            <a:r>
              <a:rPr lang="en-GB" dirty="0"/>
              <a:t>Expiry date</a:t>
            </a:r>
          </a:p>
        </p:txBody>
      </p:sp>
      <p:grpSp>
        <p:nvGrpSpPr>
          <p:cNvPr id="7" name="Group 6" descr="Crow's foot notation showing a 1 to 1 relationship between 'guidance' and 'content item' content types, based on the URL attribute.">
            <a:extLst>
              <a:ext uri="{FF2B5EF4-FFF2-40B4-BE49-F238E27FC236}">
                <a16:creationId xmlns:a16="http://schemas.microsoft.com/office/drawing/2014/main" id="{E5D761F2-A561-279F-69B3-2ACC5AB3952D}"/>
              </a:ext>
            </a:extLst>
          </p:cNvPr>
          <p:cNvGrpSpPr/>
          <p:nvPr/>
        </p:nvGrpSpPr>
        <p:grpSpPr>
          <a:xfrm>
            <a:off x="3420895" y="2955756"/>
            <a:ext cx="701842" cy="187436"/>
            <a:chOff x="3420895" y="2955756"/>
            <a:chExt cx="701842" cy="187436"/>
          </a:xfrm>
        </p:grpSpPr>
        <p:cxnSp>
          <p:nvCxnSpPr>
            <p:cNvPr id="32" name="Straight Connector 31">
              <a:extLst>
                <a:ext uri="{FF2B5EF4-FFF2-40B4-BE49-F238E27FC236}">
                  <a16:creationId xmlns:a16="http://schemas.microsoft.com/office/drawing/2014/main" id="{A183B987-A831-674B-F00A-D9158D906D1B}"/>
                </a:ext>
              </a:extLst>
            </p:cNvPr>
            <p:cNvCxnSpPr>
              <a:cxnSpLocks/>
            </p:cNvCxnSpPr>
            <p:nvPr/>
          </p:nvCxnSpPr>
          <p:spPr>
            <a:xfrm>
              <a:off x="3420895" y="3043989"/>
              <a:ext cx="701842" cy="0"/>
            </a:xfrm>
            <a:prstGeom prst="line">
              <a:avLst/>
            </a:prstGeom>
          </p:spPr>
          <p:style>
            <a:lnRef idx="3">
              <a:schemeClr val="dk1"/>
            </a:lnRef>
            <a:fillRef idx="0">
              <a:schemeClr val="dk1"/>
            </a:fillRef>
            <a:effectRef idx="2">
              <a:schemeClr val="dk1"/>
            </a:effectRef>
            <a:fontRef idx="minor">
              <a:schemeClr val="tx1"/>
            </a:fontRef>
          </p:style>
        </p:cxnSp>
        <p:cxnSp>
          <p:nvCxnSpPr>
            <p:cNvPr id="34" name="Straight Connector 33">
              <a:extLst>
                <a:ext uri="{FF2B5EF4-FFF2-40B4-BE49-F238E27FC236}">
                  <a16:creationId xmlns:a16="http://schemas.microsoft.com/office/drawing/2014/main" id="{BC5A2382-6554-2827-8FD7-DB0930BCB96A}"/>
                </a:ext>
              </a:extLst>
            </p:cNvPr>
            <p:cNvCxnSpPr>
              <a:cxnSpLocks/>
            </p:cNvCxnSpPr>
            <p:nvPr/>
          </p:nvCxnSpPr>
          <p:spPr>
            <a:xfrm>
              <a:off x="3521157" y="2959769"/>
              <a:ext cx="1" cy="183423"/>
            </a:xfrm>
            <a:prstGeom prst="line">
              <a:avLst/>
            </a:prstGeom>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274907FC-801B-7491-BA0F-047B567DFB8A}"/>
                </a:ext>
              </a:extLst>
            </p:cNvPr>
            <p:cNvCxnSpPr>
              <a:cxnSpLocks/>
            </p:cNvCxnSpPr>
            <p:nvPr/>
          </p:nvCxnSpPr>
          <p:spPr>
            <a:xfrm>
              <a:off x="3589337" y="2955757"/>
              <a:ext cx="1" cy="183423"/>
            </a:xfrm>
            <a:prstGeom prst="line">
              <a:avLst/>
            </a:prstGeom>
          </p:spPr>
          <p:style>
            <a:lnRef idx="3">
              <a:schemeClr val="dk1"/>
            </a:lnRef>
            <a:fillRef idx="0">
              <a:schemeClr val="dk1"/>
            </a:fillRef>
            <a:effectRef idx="2">
              <a:schemeClr val="dk1"/>
            </a:effectRef>
            <a:fontRef idx="minor">
              <a:schemeClr val="tx1"/>
            </a:fontRef>
          </p:style>
        </p:cxnSp>
        <p:cxnSp>
          <p:nvCxnSpPr>
            <p:cNvPr id="36" name="Straight Connector 35">
              <a:extLst>
                <a:ext uri="{FF2B5EF4-FFF2-40B4-BE49-F238E27FC236}">
                  <a16:creationId xmlns:a16="http://schemas.microsoft.com/office/drawing/2014/main" id="{D0783A7D-628C-06B9-967B-B6728645D5DD}"/>
                </a:ext>
              </a:extLst>
            </p:cNvPr>
            <p:cNvCxnSpPr>
              <a:cxnSpLocks/>
            </p:cNvCxnSpPr>
            <p:nvPr/>
          </p:nvCxnSpPr>
          <p:spPr>
            <a:xfrm>
              <a:off x="3986382" y="2959768"/>
              <a:ext cx="1" cy="183423"/>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4B301EBD-A3AA-E34C-D4D6-540F4783C775}"/>
                </a:ext>
              </a:extLst>
            </p:cNvPr>
            <p:cNvCxnSpPr>
              <a:cxnSpLocks/>
            </p:cNvCxnSpPr>
            <p:nvPr/>
          </p:nvCxnSpPr>
          <p:spPr>
            <a:xfrm>
              <a:off x="4054562" y="2955756"/>
              <a:ext cx="1" cy="183423"/>
            </a:xfrm>
            <a:prstGeom prst="line">
              <a:avLst/>
            </a:prstGeom>
          </p:spPr>
          <p:style>
            <a:lnRef idx="3">
              <a:schemeClr val="dk1"/>
            </a:lnRef>
            <a:fillRef idx="0">
              <a:schemeClr val="dk1"/>
            </a:fillRef>
            <a:effectRef idx="2">
              <a:schemeClr val="dk1"/>
            </a:effectRef>
            <a:fontRef idx="minor">
              <a:schemeClr val="tx1"/>
            </a:fontRef>
          </p:style>
        </p:cxnSp>
      </p:grpSp>
      <p:grpSp>
        <p:nvGrpSpPr>
          <p:cNvPr id="4" name="Group 3" descr="Simple entity diagram showing attributes of a 'user need' content type.">
            <a:extLst>
              <a:ext uri="{FF2B5EF4-FFF2-40B4-BE49-F238E27FC236}">
                <a16:creationId xmlns:a16="http://schemas.microsoft.com/office/drawing/2014/main" id="{CE641AD7-E952-8E5B-3F14-63E787664B04}"/>
              </a:ext>
            </a:extLst>
          </p:cNvPr>
          <p:cNvGrpSpPr/>
          <p:nvPr/>
        </p:nvGrpSpPr>
        <p:grpSpPr>
          <a:xfrm>
            <a:off x="7129762" y="1887856"/>
            <a:ext cx="1958090" cy="1444891"/>
            <a:chOff x="7129762" y="1887856"/>
            <a:chExt cx="1958090" cy="1444891"/>
          </a:xfrm>
        </p:grpSpPr>
        <p:sp>
          <p:nvSpPr>
            <p:cNvPr id="24" name="Rectangle 23">
              <a:extLst>
                <a:ext uri="{FF2B5EF4-FFF2-40B4-BE49-F238E27FC236}">
                  <a16:creationId xmlns:a16="http://schemas.microsoft.com/office/drawing/2014/main" id="{C2203626-DBBA-0A82-79EB-B3268AE6C708}"/>
                </a:ext>
              </a:extLst>
            </p:cNvPr>
            <p:cNvSpPr/>
            <p:nvPr/>
          </p:nvSpPr>
          <p:spPr>
            <a:xfrm>
              <a:off x="7129764" y="1888957"/>
              <a:ext cx="1958088" cy="144379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26" name="Rectangle 25">
              <a:extLst>
                <a:ext uri="{FF2B5EF4-FFF2-40B4-BE49-F238E27FC236}">
                  <a16:creationId xmlns:a16="http://schemas.microsoft.com/office/drawing/2014/main" id="{8FD86194-DB8E-DB0C-A4CD-154F598C7D64}"/>
                </a:ext>
              </a:extLst>
            </p:cNvPr>
            <p:cNvSpPr/>
            <p:nvPr/>
          </p:nvSpPr>
          <p:spPr>
            <a:xfrm>
              <a:off x="7129762" y="1887856"/>
              <a:ext cx="1958090" cy="48279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p>
          </p:txBody>
        </p:sp>
      </p:grpSp>
      <p:sp>
        <p:nvSpPr>
          <p:cNvPr id="31" name="TextBox 30">
            <a:extLst>
              <a:ext uri="{FF2B5EF4-FFF2-40B4-BE49-F238E27FC236}">
                <a16:creationId xmlns:a16="http://schemas.microsoft.com/office/drawing/2014/main" id="{9961AB73-1163-E990-F6A7-F5ED6069DF28}"/>
              </a:ext>
            </a:extLst>
          </p:cNvPr>
          <p:cNvSpPr txBox="1"/>
          <p:nvPr/>
        </p:nvSpPr>
        <p:spPr>
          <a:xfrm>
            <a:off x="7254769" y="1949115"/>
            <a:ext cx="1614304" cy="381771"/>
          </a:xfrm>
          <a:prstGeom prst="rect">
            <a:avLst/>
          </a:prstGeom>
          <a:noFill/>
        </p:spPr>
        <p:txBody>
          <a:bodyPr wrap="square" rtlCol="0">
            <a:spAutoFit/>
          </a:bodyPr>
          <a:lstStyle/>
          <a:p>
            <a:pPr>
              <a:lnSpc>
                <a:spcPct val="114000"/>
              </a:lnSpc>
            </a:pPr>
            <a:r>
              <a:rPr lang="en-GB" dirty="0"/>
              <a:t>User need</a:t>
            </a:r>
          </a:p>
        </p:txBody>
      </p:sp>
      <p:sp>
        <p:nvSpPr>
          <p:cNvPr id="23" name="TextBox 22">
            <a:extLst>
              <a:ext uri="{FF2B5EF4-FFF2-40B4-BE49-F238E27FC236}">
                <a16:creationId xmlns:a16="http://schemas.microsoft.com/office/drawing/2014/main" id="{5FCF2568-6AC7-911B-2C9E-FE8848F2D0FF}"/>
              </a:ext>
            </a:extLst>
          </p:cNvPr>
          <p:cNvSpPr txBox="1"/>
          <p:nvPr/>
        </p:nvSpPr>
        <p:spPr>
          <a:xfrm>
            <a:off x="7254769" y="2472684"/>
            <a:ext cx="1833082" cy="697563"/>
          </a:xfrm>
          <a:prstGeom prst="rect">
            <a:avLst/>
          </a:prstGeom>
          <a:noFill/>
        </p:spPr>
        <p:txBody>
          <a:bodyPr wrap="square" rtlCol="0">
            <a:spAutoFit/>
          </a:bodyPr>
          <a:lstStyle/>
          <a:p>
            <a:pPr>
              <a:lnSpc>
                <a:spcPct val="114000"/>
              </a:lnSpc>
            </a:pPr>
            <a:r>
              <a:rPr lang="en-GB" dirty="0"/>
              <a:t>Attributes to be defined</a:t>
            </a:r>
          </a:p>
        </p:txBody>
      </p:sp>
      <p:grpSp>
        <p:nvGrpSpPr>
          <p:cNvPr id="10" name="Group 9" descr="Crow's foot notation showing a 1 to 1 relationship between 'user need' and 'content item' content types, based on the user need attribute.">
            <a:extLst>
              <a:ext uri="{FF2B5EF4-FFF2-40B4-BE49-F238E27FC236}">
                <a16:creationId xmlns:a16="http://schemas.microsoft.com/office/drawing/2014/main" id="{784BFFFD-8AC3-03E9-F166-694F6158BA66}"/>
              </a:ext>
            </a:extLst>
          </p:cNvPr>
          <p:cNvGrpSpPr/>
          <p:nvPr/>
        </p:nvGrpSpPr>
        <p:grpSpPr>
          <a:xfrm>
            <a:off x="6096000" y="2045371"/>
            <a:ext cx="1033762" cy="1406634"/>
            <a:chOff x="6096000" y="2045371"/>
            <a:chExt cx="1033762" cy="1406634"/>
          </a:xfrm>
        </p:grpSpPr>
        <p:cxnSp>
          <p:nvCxnSpPr>
            <p:cNvPr id="42" name="Connector: Elbow 41">
              <a:extLst>
                <a:ext uri="{FF2B5EF4-FFF2-40B4-BE49-F238E27FC236}">
                  <a16:creationId xmlns:a16="http://schemas.microsoft.com/office/drawing/2014/main" id="{E92D0FFE-1485-FBA9-564A-AFA4B3FB186C}"/>
                </a:ext>
              </a:extLst>
            </p:cNvPr>
            <p:cNvCxnSpPr>
              <a:stCxn id="28" idx="3"/>
              <a:endCxn id="26" idx="1"/>
            </p:cNvCxnSpPr>
            <p:nvPr/>
          </p:nvCxnSpPr>
          <p:spPr>
            <a:xfrm flipV="1">
              <a:off x="6096000" y="2129252"/>
              <a:ext cx="1033762" cy="1226890"/>
            </a:xfrm>
            <a:prstGeom prst="bentConnector3">
              <a:avLst/>
            </a:prstGeom>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54258FDA-498D-3680-4F59-CA066005B32F}"/>
                </a:ext>
              </a:extLst>
            </p:cNvPr>
            <p:cNvCxnSpPr>
              <a:cxnSpLocks/>
            </p:cNvCxnSpPr>
            <p:nvPr/>
          </p:nvCxnSpPr>
          <p:spPr>
            <a:xfrm>
              <a:off x="6212220" y="3268582"/>
              <a:ext cx="1" cy="183423"/>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a:extLst>
                <a:ext uri="{FF2B5EF4-FFF2-40B4-BE49-F238E27FC236}">
                  <a16:creationId xmlns:a16="http://schemas.microsoft.com/office/drawing/2014/main" id="{80686094-BE34-BE6F-08DD-E5594AA76A7E}"/>
                </a:ext>
              </a:extLst>
            </p:cNvPr>
            <p:cNvCxnSpPr>
              <a:cxnSpLocks/>
            </p:cNvCxnSpPr>
            <p:nvPr/>
          </p:nvCxnSpPr>
          <p:spPr>
            <a:xfrm>
              <a:off x="6280400" y="3264570"/>
              <a:ext cx="1" cy="183423"/>
            </a:xfrm>
            <a:prstGeom prst="line">
              <a:avLst/>
            </a:prstGeom>
          </p:spPr>
          <p:style>
            <a:lnRef idx="3">
              <a:schemeClr val="dk1"/>
            </a:lnRef>
            <a:fillRef idx="0">
              <a:schemeClr val="dk1"/>
            </a:fillRef>
            <a:effectRef idx="2">
              <a:schemeClr val="dk1"/>
            </a:effectRef>
            <a:fontRef idx="minor">
              <a:schemeClr val="tx1"/>
            </a:fontRef>
          </p:style>
        </p:cxnSp>
        <p:cxnSp>
          <p:nvCxnSpPr>
            <p:cNvPr id="45" name="Straight Connector 44">
              <a:extLst>
                <a:ext uri="{FF2B5EF4-FFF2-40B4-BE49-F238E27FC236}">
                  <a16:creationId xmlns:a16="http://schemas.microsoft.com/office/drawing/2014/main" id="{2D36C111-DA73-C4F0-A406-18FA02E41F54}"/>
                </a:ext>
              </a:extLst>
            </p:cNvPr>
            <p:cNvCxnSpPr>
              <a:cxnSpLocks/>
            </p:cNvCxnSpPr>
            <p:nvPr/>
          </p:nvCxnSpPr>
          <p:spPr>
            <a:xfrm>
              <a:off x="7002295" y="2049383"/>
              <a:ext cx="1" cy="183423"/>
            </a:xfrm>
            <a:prstGeom prst="line">
              <a:avLst/>
            </a:prstGeom>
          </p:spPr>
          <p:style>
            <a:lnRef idx="3">
              <a:schemeClr val="dk1"/>
            </a:lnRef>
            <a:fillRef idx="0">
              <a:schemeClr val="dk1"/>
            </a:fillRef>
            <a:effectRef idx="2">
              <a:schemeClr val="dk1"/>
            </a:effectRef>
            <a:fontRef idx="minor">
              <a:schemeClr val="tx1"/>
            </a:fontRef>
          </p:style>
        </p:cxnSp>
        <p:cxnSp>
          <p:nvCxnSpPr>
            <p:cNvPr id="46" name="Straight Connector 45">
              <a:extLst>
                <a:ext uri="{FF2B5EF4-FFF2-40B4-BE49-F238E27FC236}">
                  <a16:creationId xmlns:a16="http://schemas.microsoft.com/office/drawing/2014/main" id="{E46585AC-DEB1-E9EA-7C56-13CF59CD0B4B}"/>
                </a:ext>
              </a:extLst>
            </p:cNvPr>
            <p:cNvCxnSpPr>
              <a:cxnSpLocks/>
            </p:cNvCxnSpPr>
            <p:nvPr/>
          </p:nvCxnSpPr>
          <p:spPr>
            <a:xfrm>
              <a:off x="7070475" y="2045371"/>
              <a:ext cx="1" cy="183423"/>
            </a:xfrm>
            <a:prstGeom prst="line">
              <a:avLst/>
            </a:prstGeom>
          </p:spPr>
          <p:style>
            <a:lnRef idx="3">
              <a:schemeClr val="dk1"/>
            </a:lnRef>
            <a:fillRef idx="0">
              <a:schemeClr val="dk1"/>
            </a:fillRef>
            <a:effectRef idx="2">
              <a:schemeClr val="dk1"/>
            </a:effectRef>
            <a:fontRef idx="minor">
              <a:schemeClr val="tx1"/>
            </a:fontRef>
          </p:style>
        </p:cxnSp>
      </p:grpSp>
      <p:grpSp>
        <p:nvGrpSpPr>
          <p:cNvPr id="6" name="Group 5" descr="Simple entity diagram showing attributes of a 'policy' content type.">
            <a:extLst>
              <a:ext uri="{FF2B5EF4-FFF2-40B4-BE49-F238E27FC236}">
                <a16:creationId xmlns:a16="http://schemas.microsoft.com/office/drawing/2014/main" id="{3B19CA8E-78E9-353A-4BA7-609B87F08A0E}"/>
              </a:ext>
            </a:extLst>
          </p:cNvPr>
          <p:cNvGrpSpPr/>
          <p:nvPr/>
        </p:nvGrpSpPr>
        <p:grpSpPr>
          <a:xfrm>
            <a:off x="9840112" y="1887856"/>
            <a:ext cx="1958090" cy="1444891"/>
            <a:chOff x="9840112" y="1887856"/>
            <a:chExt cx="1958090" cy="1444891"/>
          </a:xfrm>
        </p:grpSpPr>
        <p:sp>
          <p:nvSpPr>
            <p:cNvPr id="38" name="Rectangle 37">
              <a:extLst>
                <a:ext uri="{FF2B5EF4-FFF2-40B4-BE49-F238E27FC236}">
                  <a16:creationId xmlns:a16="http://schemas.microsoft.com/office/drawing/2014/main" id="{7423D164-F98D-429D-10DD-569C24709EC5}"/>
                </a:ext>
              </a:extLst>
            </p:cNvPr>
            <p:cNvSpPr/>
            <p:nvPr/>
          </p:nvSpPr>
          <p:spPr>
            <a:xfrm>
              <a:off x="9840114" y="1888957"/>
              <a:ext cx="1958088" cy="144379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39" name="Rectangle 38">
              <a:extLst>
                <a:ext uri="{FF2B5EF4-FFF2-40B4-BE49-F238E27FC236}">
                  <a16:creationId xmlns:a16="http://schemas.microsoft.com/office/drawing/2014/main" id="{13923BBD-5AFC-1CB5-C853-4773BA058E11}"/>
                </a:ext>
              </a:extLst>
            </p:cNvPr>
            <p:cNvSpPr/>
            <p:nvPr/>
          </p:nvSpPr>
          <p:spPr>
            <a:xfrm>
              <a:off x="9840112" y="1887856"/>
              <a:ext cx="1958090" cy="48279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p>
          </p:txBody>
        </p:sp>
      </p:grpSp>
      <p:sp>
        <p:nvSpPr>
          <p:cNvPr id="40" name="TextBox 39">
            <a:extLst>
              <a:ext uri="{FF2B5EF4-FFF2-40B4-BE49-F238E27FC236}">
                <a16:creationId xmlns:a16="http://schemas.microsoft.com/office/drawing/2014/main" id="{C1273E5B-EB20-DEB1-BC03-0AAB4B1ADAA8}"/>
              </a:ext>
            </a:extLst>
          </p:cNvPr>
          <p:cNvSpPr txBox="1"/>
          <p:nvPr/>
        </p:nvSpPr>
        <p:spPr>
          <a:xfrm>
            <a:off x="9965119" y="1949115"/>
            <a:ext cx="1614304" cy="381771"/>
          </a:xfrm>
          <a:prstGeom prst="rect">
            <a:avLst/>
          </a:prstGeom>
          <a:noFill/>
        </p:spPr>
        <p:txBody>
          <a:bodyPr wrap="square" rtlCol="0">
            <a:spAutoFit/>
          </a:bodyPr>
          <a:lstStyle/>
          <a:p>
            <a:pPr>
              <a:lnSpc>
                <a:spcPct val="114000"/>
              </a:lnSpc>
            </a:pPr>
            <a:r>
              <a:rPr lang="en-GB" dirty="0"/>
              <a:t>Policy</a:t>
            </a:r>
          </a:p>
        </p:txBody>
      </p:sp>
      <p:sp>
        <p:nvSpPr>
          <p:cNvPr id="33" name="TextBox 32">
            <a:extLst>
              <a:ext uri="{FF2B5EF4-FFF2-40B4-BE49-F238E27FC236}">
                <a16:creationId xmlns:a16="http://schemas.microsoft.com/office/drawing/2014/main" id="{2AECBA1D-55B7-ADFF-2ABA-AAF137A59810}"/>
              </a:ext>
            </a:extLst>
          </p:cNvPr>
          <p:cNvSpPr txBox="1"/>
          <p:nvPr/>
        </p:nvSpPr>
        <p:spPr>
          <a:xfrm>
            <a:off x="9965119" y="2472684"/>
            <a:ext cx="1833082" cy="697563"/>
          </a:xfrm>
          <a:prstGeom prst="rect">
            <a:avLst/>
          </a:prstGeom>
          <a:noFill/>
        </p:spPr>
        <p:txBody>
          <a:bodyPr wrap="square" rtlCol="0">
            <a:spAutoFit/>
          </a:bodyPr>
          <a:lstStyle/>
          <a:p>
            <a:pPr>
              <a:lnSpc>
                <a:spcPct val="114000"/>
              </a:lnSpc>
            </a:pPr>
            <a:r>
              <a:rPr lang="en-GB" dirty="0"/>
              <a:t>Attributes to be defined</a:t>
            </a:r>
          </a:p>
        </p:txBody>
      </p:sp>
      <p:grpSp>
        <p:nvGrpSpPr>
          <p:cNvPr id="9" name="Group 8" descr="Crow's foot notation showing a 1 to many relationship between 'policy' and 'content item' content types, based on the policy intent attribute.">
            <a:extLst>
              <a:ext uri="{FF2B5EF4-FFF2-40B4-BE49-F238E27FC236}">
                <a16:creationId xmlns:a16="http://schemas.microsoft.com/office/drawing/2014/main" id="{3DA6ED34-F672-73BE-0EBC-460CAD5BA24F}"/>
              </a:ext>
            </a:extLst>
          </p:cNvPr>
          <p:cNvGrpSpPr/>
          <p:nvPr/>
        </p:nvGrpSpPr>
        <p:grpSpPr>
          <a:xfrm>
            <a:off x="6090553" y="2033335"/>
            <a:ext cx="3749559" cy="1766895"/>
            <a:chOff x="6090553" y="2033335"/>
            <a:chExt cx="3749559" cy="1766895"/>
          </a:xfrm>
        </p:grpSpPr>
        <p:cxnSp>
          <p:nvCxnSpPr>
            <p:cNvPr id="48" name="Connector: Elbow 47">
              <a:extLst>
                <a:ext uri="{FF2B5EF4-FFF2-40B4-BE49-F238E27FC236}">
                  <a16:creationId xmlns:a16="http://schemas.microsoft.com/office/drawing/2014/main" id="{984DABCE-2B81-2986-991B-16BDE21EFE4E}"/>
                </a:ext>
              </a:extLst>
            </p:cNvPr>
            <p:cNvCxnSpPr>
              <a:cxnSpLocks/>
              <a:endCxn id="39" idx="1"/>
            </p:cNvCxnSpPr>
            <p:nvPr/>
          </p:nvCxnSpPr>
          <p:spPr>
            <a:xfrm flipV="1">
              <a:off x="6131618" y="2129252"/>
              <a:ext cx="3708494" cy="1552255"/>
            </a:xfrm>
            <a:prstGeom prst="bentConnector3">
              <a:avLst>
                <a:gd name="adj1" fmla="val 89040"/>
              </a:avLst>
            </a:prstGeom>
          </p:spPr>
          <p:style>
            <a:lnRef idx="3">
              <a:schemeClr val="dk1"/>
            </a:lnRef>
            <a:fillRef idx="0">
              <a:schemeClr val="dk1"/>
            </a:fillRef>
            <a:effectRef idx="2">
              <a:schemeClr val="dk1"/>
            </a:effectRef>
            <a:fontRef idx="minor">
              <a:schemeClr val="tx1"/>
            </a:fontRef>
          </p:style>
        </p:cxnSp>
        <p:cxnSp>
          <p:nvCxnSpPr>
            <p:cNvPr id="50" name="Straight Connector 49">
              <a:extLst>
                <a:ext uri="{FF2B5EF4-FFF2-40B4-BE49-F238E27FC236}">
                  <a16:creationId xmlns:a16="http://schemas.microsoft.com/office/drawing/2014/main" id="{966189E5-484B-F5BB-3893-B794C8515FFF}"/>
                </a:ext>
              </a:extLst>
            </p:cNvPr>
            <p:cNvCxnSpPr>
              <a:cxnSpLocks/>
            </p:cNvCxnSpPr>
            <p:nvPr/>
          </p:nvCxnSpPr>
          <p:spPr>
            <a:xfrm>
              <a:off x="9685338" y="2037347"/>
              <a:ext cx="1" cy="183423"/>
            </a:xfrm>
            <a:prstGeom prst="line">
              <a:avLst/>
            </a:prstGeom>
          </p:spPr>
          <p:style>
            <a:lnRef idx="3">
              <a:schemeClr val="dk1"/>
            </a:lnRef>
            <a:fillRef idx="0">
              <a:schemeClr val="dk1"/>
            </a:fillRef>
            <a:effectRef idx="2">
              <a:schemeClr val="dk1"/>
            </a:effectRef>
            <a:fontRef idx="minor">
              <a:schemeClr val="tx1"/>
            </a:fontRef>
          </p:style>
        </p:cxnSp>
        <p:cxnSp>
          <p:nvCxnSpPr>
            <p:cNvPr id="51" name="Straight Connector 50">
              <a:extLst>
                <a:ext uri="{FF2B5EF4-FFF2-40B4-BE49-F238E27FC236}">
                  <a16:creationId xmlns:a16="http://schemas.microsoft.com/office/drawing/2014/main" id="{B5723AE2-1673-B7F9-17D3-E1E273396215}"/>
                </a:ext>
              </a:extLst>
            </p:cNvPr>
            <p:cNvCxnSpPr>
              <a:cxnSpLocks/>
            </p:cNvCxnSpPr>
            <p:nvPr/>
          </p:nvCxnSpPr>
          <p:spPr>
            <a:xfrm>
              <a:off x="9753518" y="2033335"/>
              <a:ext cx="1" cy="183423"/>
            </a:xfrm>
            <a:prstGeom prst="line">
              <a:avLst/>
            </a:prstGeom>
          </p:spPr>
          <p:style>
            <a:lnRef idx="3">
              <a:schemeClr val="dk1"/>
            </a:lnRef>
            <a:fillRef idx="0">
              <a:schemeClr val="dk1"/>
            </a:fillRef>
            <a:effectRef idx="2">
              <a:schemeClr val="dk1"/>
            </a:effectRef>
            <a:fontRef idx="minor">
              <a:schemeClr val="tx1"/>
            </a:fontRef>
          </p:style>
        </p:cxnSp>
        <p:cxnSp>
          <p:nvCxnSpPr>
            <p:cNvPr id="52" name="Straight Connector 51">
              <a:extLst>
                <a:ext uri="{FF2B5EF4-FFF2-40B4-BE49-F238E27FC236}">
                  <a16:creationId xmlns:a16="http://schemas.microsoft.com/office/drawing/2014/main" id="{37A5A3E2-DA80-FE7F-19F4-EAE5828CF563}"/>
                </a:ext>
              </a:extLst>
            </p:cNvPr>
            <p:cNvCxnSpPr>
              <a:cxnSpLocks/>
            </p:cNvCxnSpPr>
            <p:nvPr/>
          </p:nvCxnSpPr>
          <p:spPr>
            <a:xfrm flipH="1" flipV="1">
              <a:off x="6095999" y="3569583"/>
              <a:ext cx="184399" cy="1119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497436C-168B-8B43-412E-61B8F7E47DA6}"/>
                </a:ext>
              </a:extLst>
            </p:cNvPr>
            <p:cNvCxnSpPr>
              <a:cxnSpLocks/>
            </p:cNvCxnSpPr>
            <p:nvPr/>
          </p:nvCxnSpPr>
          <p:spPr>
            <a:xfrm flipH="1">
              <a:off x="6090553" y="3691499"/>
              <a:ext cx="179140" cy="1087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6BA047A-D1D9-52D3-060A-598EB0C32EF3}"/>
                </a:ext>
              </a:extLst>
            </p:cNvPr>
            <p:cNvCxnSpPr>
              <a:cxnSpLocks/>
            </p:cNvCxnSpPr>
            <p:nvPr/>
          </p:nvCxnSpPr>
          <p:spPr>
            <a:xfrm flipV="1">
              <a:off x="6280400" y="3566736"/>
              <a:ext cx="0" cy="2298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 name="Group 4" descr="Simple entity diagram showing attributes of a 'staff directory listing' content type.">
            <a:extLst>
              <a:ext uri="{FF2B5EF4-FFF2-40B4-BE49-F238E27FC236}">
                <a16:creationId xmlns:a16="http://schemas.microsoft.com/office/drawing/2014/main" id="{EEA34ABD-0442-9292-38B3-D43DA26B9F2B}"/>
              </a:ext>
            </a:extLst>
          </p:cNvPr>
          <p:cNvGrpSpPr/>
          <p:nvPr/>
        </p:nvGrpSpPr>
        <p:grpSpPr>
          <a:xfrm>
            <a:off x="7677936" y="4030048"/>
            <a:ext cx="2542389" cy="1780201"/>
            <a:chOff x="7677936" y="4030048"/>
            <a:chExt cx="2542389" cy="1780201"/>
          </a:xfrm>
        </p:grpSpPr>
        <p:sp>
          <p:nvSpPr>
            <p:cNvPr id="65" name="Rectangle 64">
              <a:extLst>
                <a:ext uri="{FF2B5EF4-FFF2-40B4-BE49-F238E27FC236}">
                  <a16:creationId xmlns:a16="http://schemas.microsoft.com/office/drawing/2014/main" id="{9B7B7093-F890-72DB-02E7-596862BD86BA}"/>
                </a:ext>
              </a:extLst>
            </p:cNvPr>
            <p:cNvSpPr/>
            <p:nvPr/>
          </p:nvSpPr>
          <p:spPr>
            <a:xfrm>
              <a:off x="7677939" y="4031148"/>
              <a:ext cx="2542386" cy="177910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66" name="Rectangle 65">
              <a:extLst>
                <a:ext uri="{FF2B5EF4-FFF2-40B4-BE49-F238E27FC236}">
                  <a16:creationId xmlns:a16="http://schemas.microsoft.com/office/drawing/2014/main" id="{533A0318-DCCE-E930-3E63-A7B1A7839C8B}"/>
                </a:ext>
              </a:extLst>
            </p:cNvPr>
            <p:cNvSpPr/>
            <p:nvPr/>
          </p:nvSpPr>
          <p:spPr>
            <a:xfrm>
              <a:off x="7677936" y="4030048"/>
              <a:ext cx="2533731" cy="48279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p>
          </p:txBody>
        </p:sp>
      </p:grpSp>
      <p:sp>
        <p:nvSpPr>
          <p:cNvPr id="67" name="TextBox 66">
            <a:extLst>
              <a:ext uri="{FF2B5EF4-FFF2-40B4-BE49-F238E27FC236}">
                <a16:creationId xmlns:a16="http://schemas.microsoft.com/office/drawing/2014/main" id="{BD1DD150-A022-014B-74C2-57D8CCFEEFBE}"/>
              </a:ext>
            </a:extLst>
          </p:cNvPr>
          <p:cNvSpPr txBox="1"/>
          <p:nvPr/>
        </p:nvSpPr>
        <p:spPr>
          <a:xfrm>
            <a:off x="7802943" y="4091307"/>
            <a:ext cx="2322131" cy="381771"/>
          </a:xfrm>
          <a:prstGeom prst="rect">
            <a:avLst/>
          </a:prstGeom>
          <a:noFill/>
        </p:spPr>
        <p:txBody>
          <a:bodyPr wrap="square" rtlCol="0">
            <a:spAutoFit/>
          </a:bodyPr>
          <a:lstStyle/>
          <a:p>
            <a:pPr>
              <a:lnSpc>
                <a:spcPct val="114000"/>
              </a:lnSpc>
            </a:pPr>
            <a:r>
              <a:rPr lang="en-GB" dirty="0"/>
              <a:t>Staff directory listing</a:t>
            </a:r>
          </a:p>
        </p:txBody>
      </p:sp>
      <p:sp>
        <p:nvSpPr>
          <p:cNvPr id="64" name="TextBox 63">
            <a:extLst>
              <a:ext uri="{FF2B5EF4-FFF2-40B4-BE49-F238E27FC236}">
                <a16:creationId xmlns:a16="http://schemas.microsoft.com/office/drawing/2014/main" id="{34D51FE3-86DA-3702-8011-BEA1FBAD8BAD}"/>
              </a:ext>
            </a:extLst>
          </p:cNvPr>
          <p:cNvSpPr txBox="1"/>
          <p:nvPr/>
        </p:nvSpPr>
        <p:spPr>
          <a:xfrm>
            <a:off x="7802944" y="4614876"/>
            <a:ext cx="1833082" cy="1013354"/>
          </a:xfrm>
          <a:prstGeom prst="rect">
            <a:avLst/>
          </a:prstGeom>
          <a:noFill/>
        </p:spPr>
        <p:txBody>
          <a:bodyPr wrap="square" rtlCol="0">
            <a:spAutoFit/>
          </a:bodyPr>
          <a:lstStyle/>
          <a:p>
            <a:pPr>
              <a:lnSpc>
                <a:spcPct val="114000"/>
              </a:lnSpc>
            </a:pPr>
            <a:r>
              <a:rPr lang="en-GB" dirty="0"/>
              <a:t>Name</a:t>
            </a:r>
          </a:p>
          <a:p>
            <a:pPr>
              <a:lnSpc>
                <a:spcPct val="114000"/>
              </a:lnSpc>
            </a:pPr>
            <a:r>
              <a:rPr lang="en-GB" dirty="0"/>
              <a:t>Job title</a:t>
            </a:r>
          </a:p>
          <a:p>
            <a:pPr>
              <a:lnSpc>
                <a:spcPct val="114000"/>
              </a:lnSpc>
            </a:pPr>
            <a:r>
              <a:rPr lang="en-GB" dirty="0"/>
              <a:t>Email address</a:t>
            </a:r>
          </a:p>
        </p:txBody>
      </p:sp>
      <p:grpSp>
        <p:nvGrpSpPr>
          <p:cNvPr id="8" name="Group 7" descr="Crow's foot notation showing a 1 to many relationship between 'staff directory listing' and 'content item' content types, based on the stakeholders attribute.">
            <a:extLst>
              <a:ext uri="{FF2B5EF4-FFF2-40B4-BE49-F238E27FC236}">
                <a16:creationId xmlns:a16="http://schemas.microsoft.com/office/drawing/2014/main" id="{26A0C83D-9B3B-F324-F6B9-EEA508461787}"/>
              </a:ext>
            </a:extLst>
          </p:cNvPr>
          <p:cNvGrpSpPr/>
          <p:nvPr/>
        </p:nvGrpSpPr>
        <p:grpSpPr>
          <a:xfrm>
            <a:off x="6090551" y="4157543"/>
            <a:ext cx="1587385" cy="233494"/>
            <a:chOff x="6090551" y="4157543"/>
            <a:chExt cx="1587385" cy="233494"/>
          </a:xfrm>
        </p:grpSpPr>
        <p:cxnSp>
          <p:nvCxnSpPr>
            <p:cNvPr id="68" name="Straight Connector 67">
              <a:extLst>
                <a:ext uri="{FF2B5EF4-FFF2-40B4-BE49-F238E27FC236}">
                  <a16:creationId xmlns:a16="http://schemas.microsoft.com/office/drawing/2014/main" id="{85B521CB-BB2D-9731-6D37-DE956F0A1ED5}"/>
                </a:ext>
              </a:extLst>
            </p:cNvPr>
            <p:cNvCxnSpPr>
              <a:cxnSpLocks/>
            </p:cNvCxnSpPr>
            <p:nvPr/>
          </p:nvCxnSpPr>
          <p:spPr>
            <a:xfrm>
              <a:off x="7523163" y="4179539"/>
              <a:ext cx="1" cy="183423"/>
            </a:xfrm>
            <a:prstGeom prst="line">
              <a:avLst/>
            </a:prstGeom>
          </p:spPr>
          <p:style>
            <a:lnRef idx="3">
              <a:schemeClr val="dk1"/>
            </a:lnRef>
            <a:fillRef idx="0">
              <a:schemeClr val="dk1"/>
            </a:fillRef>
            <a:effectRef idx="2">
              <a:schemeClr val="dk1"/>
            </a:effectRef>
            <a:fontRef idx="minor">
              <a:schemeClr val="tx1"/>
            </a:fontRef>
          </p:style>
        </p:cxnSp>
        <p:cxnSp>
          <p:nvCxnSpPr>
            <p:cNvPr id="69" name="Straight Connector 68">
              <a:extLst>
                <a:ext uri="{FF2B5EF4-FFF2-40B4-BE49-F238E27FC236}">
                  <a16:creationId xmlns:a16="http://schemas.microsoft.com/office/drawing/2014/main" id="{18EBC639-9BF3-E5AA-53B7-E372C899763C}"/>
                </a:ext>
              </a:extLst>
            </p:cNvPr>
            <p:cNvCxnSpPr>
              <a:cxnSpLocks/>
            </p:cNvCxnSpPr>
            <p:nvPr/>
          </p:nvCxnSpPr>
          <p:spPr>
            <a:xfrm>
              <a:off x="7591343" y="4175527"/>
              <a:ext cx="1" cy="183423"/>
            </a:xfrm>
            <a:prstGeom prst="line">
              <a:avLst/>
            </a:prstGeom>
          </p:spPr>
          <p:style>
            <a:lnRef idx="3">
              <a:schemeClr val="dk1"/>
            </a:lnRef>
            <a:fillRef idx="0">
              <a:schemeClr val="dk1"/>
            </a:fillRef>
            <a:effectRef idx="2">
              <a:schemeClr val="dk1"/>
            </a:effectRef>
            <a:fontRef idx="minor">
              <a:schemeClr val="tx1"/>
            </a:fontRef>
          </p:style>
        </p:cxnSp>
        <p:cxnSp>
          <p:nvCxnSpPr>
            <p:cNvPr id="72" name="Straight Connector 71">
              <a:extLst>
                <a:ext uri="{FF2B5EF4-FFF2-40B4-BE49-F238E27FC236}">
                  <a16:creationId xmlns:a16="http://schemas.microsoft.com/office/drawing/2014/main" id="{C2687BF5-E9D4-D6EB-99FA-7DCD922C6465}"/>
                </a:ext>
              </a:extLst>
            </p:cNvPr>
            <p:cNvCxnSpPr>
              <a:cxnSpLocks/>
              <a:endCxn id="66" idx="1"/>
            </p:cNvCxnSpPr>
            <p:nvPr/>
          </p:nvCxnSpPr>
          <p:spPr>
            <a:xfrm>
              <a:off x="6090551" y="4271444"/>
              <a:ext cx="1587385" cy="0"/>
            </a:xfrm>
            <a:prstGeom prst="line">
              <a:avLst/>
            </a:prstGeom>
          </p:spPr>
          <p:style>
            <a:lnRef idx="3">
              <a:schemeClr val="dk1"/>
            </a:lnRef>
            <a:fillRef idx="0">
              <a:schemeClr val="dk1"/>
            </a:fillRef>
            <a:effectRef idx="2">
              <a:schemeClr val="dk1"/>
            </a:effectRef>
            <a:fontRef idx="minor">
              <a:schemeClr val="tx1"/>
            </a:fontRef>
          </p:style>
        </p:cxnSp>
        <p:cxnSp>
          <p:nvCxnSpPr>
            <p:cNvPr id="75" name="Straight Connector 74">
              <a:extLst>
                <a:ext uri="{FF2B5EF4-FFF2-40B4-BE49-F238E27FC236}">
                  <a16:creationId xmlns:a16="http://schemas.microsoft.com/office/drawing/2014/main" id="{A2825949-FFAF-0595-01DE-CAC4E7DF9E4E}"/>
                </a:ext>
              </a:extLst>
            </p:cNvPr>
            <p:cNvCxnSpPr>
              <a:cxnSpLocks/>
            </p:cNvCxnSpPr>
            <p:nvPr/>
          </p:nvCxnSpPr>
          <p:spPr>
            <a:xfrm flipH="1" flipV="1">
              <a:off x="6107007" y="4160390"/>
              <a:ext cx="184399" cy="1119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343D12D-02FF-A71E-7CFA-0F127F6FBB6B}"/>
                </a:ext>
              </a:extLst>
            </p:cNvPr>
            <p:cNvCxnSpPr>
              <a:cxnSpLocks/>
            </p:cNvCxnSpPr>
            <p:nvPr/>
          </p:nvCxnSpPr>
          <p:spPr>
            <a:xfrm flipH="1">
              <a:off x="6101561" y="4282306"/>
              <a:ext cx="179140" cy="1087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7BCB7C4-9134-A7DB-544C-0E67BD5C182E}"/>
                </a:ext>
              </a:extLst>
            </p:cNvPr>
            <p:cNvCxnSpPr>
              <a:cxnSpLocks/>
            </p:cNvCxnSpPr>
            <p:nvPr/>
          </p:nvCxnSpPr>
          <p:spPr>
            <a:xfrm flipV="1">
              <a:off x="6291408" y="4157543"/>
              <a:ext cx="0" cy="2298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84281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70" grpId="0" animBg="1"/>
      <p:bldP spid="31" grpId="0"/>
      <p:bldP spid="23" grpId="0"/>
      <p:bldP spid="40" grpId="0"/>
      <p:bldP spid="33" grpId="0"/>
      <p:bldP spid="67" grpId="0"/>
      <p:bldP spid="6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E28B844-590B-45BE-33B6-104119340A14}"/>
              </a:ext>
            </a:extLst>
          </p:cNvPr>
          <p:cNvSpPr>
            <a:spLocks noGrp="1"/>
          </p:cNvSpPr>
          <p:nvPr>
            <p:ph type="title"/>
          </p:nvPr>
        </p:nvSpPr>
        <p:spPr>
          <a:xfrm>
            <a:off x="1113774" y="610933"/>
            <a:ext cx="10515600" cy="997510"/>
          </a:xfrm>
        </p:spPr>
        <p:txBody>
          <a:bodyPr>
            <a:normAutofit fontScale="90000"/>
          </a:bodyPr>
          <a:lstStyle/>
          <a:p>
            <a:r>
              <a:rPr lang="en-GB" sz="3600" dirty="0"/>
              <a:t>What now? Scale up to support DBT-wide channels</a:t>
            </a:r>
            <a:endParaRPr lang="en-GB" sz="3600" dirty="0">
              <a:solidFill>
                <a:schemeClr val="tx1"/>
              </a:solidFill>
            </a:endParaRPr>
          </a:p>
        </p:txBody>
      </p:sp>
      <p:sp>
        <p:nvSpPr>
          <p:cNvPr id="3" name="Title 1">
            <a:extLst>
              <a:ext uri="{FF2B5EF4-FFF2-40B4-BE49-F238E27FC236}">
                <a16:creationId xmlns:a16="http://schemas.microsoft.com/office/drawing/2014/main" id="{5D418CD8-006E-0BFF-D4D8-A690F9A430BD}"/>
              </a:ext>
            </a:extLst>
          </p:cNvPr>
          <p:cNvSpPr txBox="1">
            <a:spLocks/>
          </p:cNvSpPr>
          <p:nvPr/>
        </p:nvSpPr>
        <p:spPr>
          <a:xfrm>
            <a:off x="1241946" y="1924533"/>
            <a:ext cx="1433015" cy="389690"/>
          </a:xfrm>
          <a:prstGeom prst="rect">
            <a:avLst/>
          </a:prstGeom>
          <a:solidFill>
            <a:srgbClr val="00285E"/>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b="1" i="0" kern="1200">
                <a:solidFill>
                  <a:schemeClr val="tx1"/>
                </a:solidFill>
                <a:latin typeface="Arial"/>
                <a:ea typeface="+mj-ea"/>
                <a:cs typeface="Arial"/>
              </a:defRPr>
            </a:lvl1pPr>
          </a:lstStyle>
          <a:p>
            <a:r>
              <a:rPr lang="en-GB" sz="2000" dirty="0">
                <a:solidFill>
                  <a:schemeClr val="bg1"/>
                </a:solidFill>
                <a:latin typeface="Arial" panose="020B0604020202020204" pitchFamily="34" charset="0"/>
                <a:ea typeface="+mn-ea"/>
                <a:cs typeface="+mn-cs"/>
              </a:rPr>
              <a:t>Problem</a:t>
            </a:r>
            <a:endParaRPr lang="en-GB" sz="2000" dirty="0">
              <a:solidFill>
                <a:schemeClr val="bg1"/>
              </a:solidFill>
            </a:endParaRPr>
          </a:p>
        </p:txBody>
      </p:sp>
      <p:sp>
        <p:nvSpPr>
          <p:cNvPr id="4" name="Title 1">
            <a:extLst>
              <a:ext uri="{FF2B5EF4-FFF2-40B4-BE49-F238E27FC236}">
                <a16:creationId xmlns:a16="http://schemas.microsoft.com/office/drawing/2014/main" id="{E511AA7A-B971-ABDC-7931-A03F6A54995F}"/>
              </a:ext>
            </a:extLst>
          </p:cNvPr>
          <p:cNvSpPr txBox="1">
            <a:spLocks/>
          </p:cNvSpPr>
          <p:nvPr/>
        </p:nvSpPr>
        <p:spPr>
          <a:xfrm>
            <a:off x="2880114" y="1714497"/>
            <a:ext cx="8555393" cy="123195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b="1" i="0" kern="1200">
                <a:solidFill>
                  <a:schemeClr val="bg1"/>
                </a:solidFill>
                <a:latin typeface="Arial" panose="020B0604020202020204" pitchFamily="34" charset="0"/>
                <a:ea typeface="Helvetica Neue" panose="02000503000000020004" pitchFamily="2" charset="0"/>
                <a:cs typeface="Arial" panose="020B0604020202020204" pitchFamily="34" charset="0"/>
              </a:defRPr>
            </a:lvl1pPr>
          </a:lstStyle>
          <a:p>
            <a:pPr>
              <a:lnSpc>
                <a:spcPct val="114000"/>
              </a:lnSpc>
            </a:pPr>
            <a:r>
              <a:rPr lang="en-GB" sz="2400" b="0" dirty="0">
                <a:solidFill>
                  <a:schemeClr val="tx1"/>
                </a:solidFill>
              </a:rPr>
              <a:t>If content inventory and analysis works for ex-BEIS, it will work for whole DBT content estate. How might we scale it up?</a:t>
            </a:r>
          </a:p>
        </p:txBody>
      </p:sp>
      <p:sp>
        <p:nvSpPr>
          <p:cNvPr id="5" name="Title 1">
            <a:extLst>
              <a:ext uri="{FF2B5EF4-FFF2-40B4-BE49-F238E27FC236}">
                <a16:creationId xmlns:a16="http://schemas.microsoft.com/office/drawing/2014/main" id="{CA027D28-9CC6-39D8-F210-29C8A75D67E8}"/>
              </a:ext>
            </a:extLst>
          </p:cNvPr>
          <p:cNvSpPr txBox="1">
            <a:spLocks/>
          </p:cNvSpPr>
          <p:nvPr/>
        </p:nvSpPr>
        <p:spPr>
          <a:xfrm>
            <a:off x="1241946" y="3234155"/>
            <a:ext cx="1433015" cy="389690"/>
          </a:xfrm>
          <a:prstGeom prst="rect">
            <a:avLst/>
          </a:prstGeom>
          <a:solidFill>
            <a:srgbClr val="00662E"/>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b="1" i="0" kern="1200">
                <a:solidFill>
                  <a:schemeClr val="tx1"/>
                </a:solidFill>
                <a:latin typeface="Arial"/>
                <a:ea typeface="+mj-ea"/>
                <a:cs typeface="Arial"/>
              </a:defRPr>
            </a:lvl1pPr>
          </a:lstStyle>
          <a:p>
            <a:r>
              <a:rPr lang="en-GB" sz="2000" dirty="0">
                <a:solidFill>
                  <a:schemeClr val="bg1"/>
                </a:solidFill>
                <a:latin typeface="Arial" panose="020B0604020202020204" pitchFamily="34" charset="0"/>
                <a:ea typeface="+mn-ea"/>
                <a:cs typeface="+mn-cs"/>
              </a:rPr>
              <a:t>Solution</a:t>
            </a:r>
            <a:endParaRPr lang="en-GB" sz="2000" dirty="0">
              <a:solidFill>
                <a:schemeClr val="bg1"/>
              </a:solidFill>
            </a:endParaRPr>
          </a:p>
        </p:txBody>
      </p:sp>
      <p:sp>
        <p:nvSpPr>
          <p:cNvPr id="7" name="Title 1">
            <a:extLst>
              <a:ext uri="{FF2B5EF4-FFF2-40B4-BE49-F238E27FC236}">
                <a16:creationId xmlns:a16="http://schemas.microsoft.com/office/drawing/2014/main" id="{8C31F82F-8C20-454E-62C5-CA3F3F6CDCB9}"/>
              </a:ext>
            </a:extLst>
          </p:cNvPr>
          <p:cNvSpPr txBox="1">
            <a:spLocks/>
          </p:cNvSpPr>
          <p:nvPr/>
        </p:nvSpPr>
        <p:spPr>
          <a:xfrm>
            <a:off x="2880114" y="3066150"/>
            <a:ext cx="8623263" cy="157122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b="1" i="0" kern="1200">
                <a:solidFill>
                  <a:schemeClr val="bg1"/>
                </a:solidFill>
                <a:latin typeface="Arial" panose="020B0604020202020204" pitchFamily="34" charset="0"/>
                <a:ea typeface="Helvetica Neue" panose="02000503000000020004" pitchFamily="2" charset="0"/>
                <a:cs typeface="Arial" panose="020B0604020202020204" pitchFamily="34" charset="0"/>
              </a:defRPr>
            </a:lvl1pPr>
          </a:lstStyle>
          <a:p>
            <a:pPr>
              <a:lnSpc>
                <a:spcPct val="114000"/>
              </a:lnSpc>
            </a:pPr>
            <a:r>
              <a:rPr lang="en-GB" sz="2400" b="0" dirty="0">
                <a:solidFill>
                  <a:schemeClr val="tx1"/>
                </a:solidFill>
              </a:rPr>
              <a:t>Get live content data from GOV.UK API and integrate it with content inventory. Create pipelines into Data Workspace for other platforms, like Great.gov.uk and Digital Workspace.</a:t>
            </a:r>
          </a:p>
        </p:txBody>
      </p:sp>
      <p:sp>
        <p:nvSpPr>
          <p:cNvPr id="8" name="Title 1">
            <a:extLst>
              <a:ext uri="{FF2B5EF4-FFF2-40B4-BE49-F238E27FC236}">
                <a16:creationId xmlns:a16="http://schemas.microsoft.com/office/drawing/2014/main" id="{EE9B327A-0414-EBB6-6140-9A3B6B97351F}"/>
              </a:ext>
            </a:extLst>
          </p:cNvPr>
          <p:cNvSpPr txBox="1">
            <a:spLocks/>
          </p:cNvSpPr>
          <p:nvPr/>
        </p:nvSpPr>
        <p:spPr>
          <a:xfrm>
            <a:off x="1241946" y="4937519"/>
            <a:ext cx="1433015" cy="389690"/>
          </a:xfrm>
          <a:prstGeom prst="rect">
            <a:avLst/>
          </a:prstGeom>
          <a:solidFill>
            <a:srgbClr val="B00C25"/>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b="1" i="0" kern="1200">
                <a:solidFill>
                  <a:schemeClr val="tx1"/>
                </a:solidFill>
                <a:latin typeface="Arial"/>
                <a:ea typeface="+mj-ea"/>
                <a:cs typeface="Arial"/>
              </a:defRPr>
            </a:lvl1pPr>
          </a:lstStyle>
          <a:p>
            <a:r>
              <a:rPr lang="en-GB" sz="2000" dirty="0">
                <a:solidFill>
                  <a:schemeClr val="bg1"/>
                </a:solidFill>
                <a:latin typeface="Arial" panose="020B0604020202020204" pitchFamily="34" charset="0"/>
                <a:ea typeface="+mn-ea"/>
                <a:cs typeface="+mn-cs"/>
              </a:rPr>
              <a:t>Challenge</a:t>
            </a:r>
            <a:endParaRPr lang="en-GB" sz="2000" dirty="0">
              <a:solidFill>
                <a:schemeClr val="bg1"/>
              </a:solidFill>
            </a:endParaRPr>
          </a:p>
        </p:txBody>
      </p:sp>
      <p:sp>
        <p:nvSpPr>
          <p:cNvPr id="9" name="Title 1">
            <a:extLst>
              <a:ext uri="{FF2B5EF4-FFF2-40B4-BE49-F238E27FC236}">
                <a16:creationId xmlns:a16="http://schemas.microsoft.com/office/drawing/2014/main" id="{5178C2C4-6487-6BF0-4B14-8B82EEA7F803}"/>
              </a:ext>
            </a:extLst>
          </p:cNvPr>
          <p:cNvSpPr txBox="1">
            <a:spLocks/>
          </p:cNvSpPr>
          <p:nvPr/>
        </p:nvSpPr>
        <p:spPr>
          <a:xfrm>
            <a:off x="2880114" y="4754959"/>
            <a:ext cx="8307174" cy="11129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b="1" i="0" kern="1200">
                <a:solidFill>
                  <a:schemeClr val="bg1"/>
                </a:solidFill>
                <a:latin typeface="Arial" panose="020B0604020202020204" pitchFamily="34" charset="0"/>
                <a:ea typeface="Helvetica Neue" panose="02000503000000020004" pitchFamily="2" charset="0"/>
                <a:cs typeface="Arial" panose="020B0604020202020204" pitchFamily="34" charset="0"/>
              </a:defRPr>
            </a:lvl1pPr>
          </a:lstStyle>
          <a:p>
            <a:pPr>
              <a:lnSpc>
                <a:spcPct val="114000"/>
              </a:lnSpc>
            </a:pPr>
            <a:r>
              <a:rPr lang="en-GB" sz="2400" b="0" dirty="0">
                <a:solidFill>
                  <a:schemeClr val="tx1"/>
                </a:solidFill>
              </a:rPr>
              <a:t>Skills to do this are outside content design capabilities. We need more support from data professions.</a:t>
            </a:r>
          </a:p>
        </p:txBody>
      </p:sp>
    </p:spTree>
    <p:extLst>
      <p:ext uri="{BB962C8B-B14F-4D97-AF65-F5344CB8AC3E}">
        <p14:creationId xmlns:p14="http://schemas.microsoft.com/office/powerpoint/2010/main" val="2612357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animBg="1"/>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EB25F-AC02-DA0C-B7D2-665A17D7E4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AF36E3-B2B9-A2AF-BD41-B009A9A987A7}"/>
              </a:ext>
            </a:extLst>
          </p:cNvPr>
          <p:cNvSpPr>
            <a:spLocks noGrp="1"/>
          </p:cNvSpPr>
          <p:nvPr>
            <p:ph type="ctrTitle"/>
          </p:nvPr>
        </p:nvSpPr>
        <p:spPr/>
        <p:txBody>
          <a:bodyPr/>
          <a:lstStyle/>
          <a:p>
            <a:r>
              <a:rPr lang="en-GB" dirty="0"/>
              <a:t>It’s part of an information layer</a:t>
            </a:r>
          </a:p>
        </p:txBody>
      </p:sp>
    </p:spTree>
    <p:extLst>
      <p:ext uri="{BB962C8B-B14F-4D97-AF65-F5344CB8AC3E}">
        <p14:creationId xmlns:p14="http://schemas.microsoft.com/office/powerpoint/2010/main" val="1796449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E28B844-590B-45BE-33B6-104119340A14}"/>
              </a:ext>
            </a:extLst>
          </p:cNvPr>
          <p:cNvSpPr>
            <a:spLocks noGrp="1"/>
          </p:cNvSpPr>
          <p:nvPr>
            <p:ph type="ctrTitle" idx="4294967295"/>
          </p:nvPr>
        </p:nvSpPr>
        <p:spPr>
          <a:xfrm>
            <a:off x="1052507" y="992188"/>
            <a:ext cx="10567987" cy="1498600"/>
          </a:xfrm>
        </p:spPr>
        <p:txBody>
          <a:bodyPr>
            <a:normAutofit/>
          </a:bodyPr>
          <a:lstStyle/>
          <a:p>
            <a:r>
              <a:rPr lang="en-GB" sz="4000" dirty="0">
                <a:solidFill>
                  <a:schemeClr val="tx1"/>
                </a:solidFill>
              </a:rPr>
              <a:t>Thanks to my sponsor 🙏</a:t>
            </a:r>
          </a:p>
        </p:txBody>
      </p:sp>
      <p:sp>
        <p:nvSpPr>
          <p:cNvPr id="3" name="TextBox 2">
            <a:extLst>
              <a:ext uri="{FF2B5EF4-FFF2-40B4-BE49-F238E27FC236}">
                <a16:creationId xmlns:a16="http://schemas.microsoft.com/office/drawing/2014/main" id="{DD7D73C0-1809-36DF-B774-66A8205A1572}"/>
              </a:ext>
            </a:extLst>
          </p:cNvPr>
          <p:cNvSpPr txBox="1"/>
          <p:nvPr/>
        </p:nvSpPr>
        <p:spPr>
          <a:xfrm>
            <a:off x="4159054" y="3135072"/>
            <a:ext cx="6384255" cy="1302729"/>
          </a:xfrm>
          <a:prstGeom prst="rect">
            <a:avLst/>
          </a:prstGeom>
          <a:noFill/>
        </p:spPr>
        <p:txBody>
          <a:bodyPr wrap="square" rtlCol="0">
            <a:spAutoFit/>
          </a:bodyPr>
          <a:lstStyle/>
          <a:p>
            <a:pPr>
              <a:lnSpc>
                <a:spcPct val="114000"/>
              </a:lnSpc>
              <a:spcAft>
                <a:spcPts val="1200"/>
              </a:spcAft>
            </a:pPr>
            <a:r>
              <a:rPr lang="en-GB" sz="3600" dirty="0"/>
              <a:t>Leyla Kee-McParlin and the Defra Traders’ Circle </a:t>
            </a:r>
            <a:endParaRPr lang="en-GB" sz="4000" dirty="0"/>
          </a:p>
        </p:txBody>
      </p:sp>
      <p:pic>
        <p:nvPicPr>
          <p:cNvPr id="1026" name="Picture 2" descr="Headshot of Leyla Kee-McParlin, smiling at the camera with her long dark hair tied back.">
            <a:extLst>
              <a:ext uri="{FF2B5EF4-FFF2-40B4-BE49-F238E27FC236}">
                <a16:creationId xmlns:a16="http://schemas.microsoft.com/office/drawing/2014/main" id="{C89692A7-831D-738F-5547-C0A5B6CC98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389" y="2491529"/>
            <a:ext cx="2701636" cy="2701636"/>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4795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04FDD9B-CA2F-FDB4-9E62-C96D72ACD7F7}"/>
              </a:ext>
            </a:extLst>
          </p:cNvPr>
          <p:cNvSpPr>
            <a:spLocks noGrp="1"/>
          </p:cNvSpPr>
          <p:nvPr>
            <p:ph type="title"/>
          </p:nvPr>
        </p:nvSpPr>
        <p:spPr/>
        <p:txBody>
          <a:bodyPr>
            <a:normAutofit/>
          </a:bodyPr>
          <a:lstStyle/>
          <a:p>
            <a:r>
              <a:rPr lang="en-GB" sz="3600" dirty="0"/>
              <a:t>Cost of not investing in the information layer?</a:t>
            </a:r>
          </a:p>
        </p:txBody>
      </p:sp>
      <p:sp>
        <p:nvSpPr>
          <p:cNvPr id="31" name="Rectangle 30">
            <a:extLst>
              <a:ext uri="{FF2B5EF4-FFF2-40B4-BE49-F238E27FC236}">
                <a16:creationId xmlns:a16="http://schemas.microsoft.com/office/drawing/2014/main" id="{E5A6BB43-F5B0-50BE-2E2C-3D03EFFA89F3}"/>
              </a:ext>
              <a:ext uri="{C183D7F6-B498-43B3-948B-1728B52AA6E4}">
                <adec:decorative xmlns:adec="http://schemas.microsoft.com/office/drawing/2017/decorative" val="1"/>
              </a:ext>
            </a:extLst>
          </p:cNvPr>
          <p:cNvSpPr/>
          <p:nvPr/>
        </p:nvSpPr>
        <p:spPr>
          <a:xfrm>
            <a:off x="849634" y="2199377"/>
            <a:ext cx="6359590" cy="503818"/>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E24DDAE2-9CC1-6F84-3EAC-5CE466E68DC7}"/>
              </a:ext>
              <a:ext uri="{C183D7F6-B498-43B3-948B-1728B52AA6E4}">
                <adec:decorative xmlns:adec="http://schemas.microsoft.com/office/drawing/2017/decorative" val="1"/>
              </a:ext>
            </a:extLst>
          </p:cNvPr>
          <p:cNvSpPr/>
          <p:nvPr/>
        </p:nvSpPr>
        <p:spPr>
          <a:xfrm>
            <a:off x="7545868" y="4270244"/>
            <a:ext cx="777240" cy="77724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000" b="1" dirty="0">
                <a:latin typeface="Arial" panose="020B0604020202020204" pitchFamily="34" charset="0"/>
                <a:cs typeface="Arial" panose="020B0604020202020204" pitchFamily="34" charset="0"/>
              </a:rPr>
              <a:t>?</a:t>
            </a:r>
          </a:p>
        </p:txBody>
      </p:sp>
      <p:sp>
        <p:nvSpPr>
          <p:cNvPr id="11" name="Rectangle 10">
            <a:extLst>
              <a:ext uri="{FF2B5EF4-FFF2-40B4-BE49-F238E27FC236}">
                <a16:creationId xmlns:a16="http://schemas.microsoft.com/office/drawing/2014/main" id="{0B46BD79-4C6C-EA05-8FE4-40A9C8FCAE8C}"/>
              </a:ext>
              <a:ext uri="{C183D7F6-B498-43B3-948B-1728B52AA6E4}">
                <adec:decorative xmlns:adec="http://schemas.microsoft.com/office/drawing/2017/decorative" val="1"/>
              </a:ext>
            </a:extLst>
          </p:cNvPr>
          <p:cNvSpPr/>
          <p:nvPr/>
        </p:nvSpPr>
        <p:spPr>
          <a:xfrm>
            <a:off x="7510377" y="4240041"/>
            <a:ext cx="2167724" cy="8496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A371B7B7-C8BA-ECB3-287E-84A5C884AAD4}"/>
              </a:ext>
            </a:extLst>
          </p:cNvPr>
          <p:cNvSpPr>
            <a:spLocks noGrp="1"/>
          </p:cNvSpPr>
          <p:nvPr>
            <p:ph idx="1"/>
          </p:nvPr>
        </p:nvSpPr>
        <p:spPr>
          <a:xfrm>
            <a:off x="838200" y="1681913"/>
            <a:ext cx="10515599" cy="2931269"/>
          </a:xfrm>
        </p:spPr>
        <p:txBody>
          <a:bodyPr vert="horz" lIns="91440" tIns="45720" rIns="91440" bIns="45720" rtlCol="0" anchor="t">
            <a:normAutofit/>
          </a:bodyPr>
          <a:lstStyle/>
          <a:p>
            <a:pPr marL="0" indent="0">
              <a:lnSpc>
                <a:spcPct val="114999"/>
              </a:lnSpc>
              <a:buNone/>
            </a:pPr>
            <a:r>
              <a:rPr lang="en-GB" sz="2800" dirty="0">
                <a:latin typeface="Arial"/>
                <a:cs typeface="Arial"/>
              </a:rPr>
              <a:t>Research in USA showed knowledge workers spend </a:t>
            </a:r>
            <a:br>
              <a:rPr lang="en-GB" sz="2800" dirty="0">
                <a:latin typeface="Arial"/>
                <a:cs typeface="Arial"/>
              </a:rPr>
            </a:br>
            <a:r>
              <a:rPr lang="en-GB" sz="2800" dirty="0">
                <a:latin typeface="Arial"/>
                <a:cs typeface="Arial"/>
              </a:rPr>
              <a:t>18% of their time looking for documents they know exist but cannot find – so often end up recreating them.</a:t>
            </a:r>
          </a:p>
        </p:txBody>
      </p:sp>
      <p:sp>
        <p:nvSpPr>
          <p:cNvPr id="20" name="Content Placeholder 2">
            <a:extLst>
              <a:ext uri="{FF2B5EF4-FFF2-40B4-BE49-F238E27FC236}">
                <a16:creationId xmlns:a16="http://schemas.microsoft.com/office/drawing/2014/main" id="{16CB91A5-5E8C-5713-E40D-6593E3F13743}"/>
              </a:ext>
              <a:ext uri="{C183D7F6-B498-43B3-948B-1728B52AA6E4}">
                <adec:decorative xmlns:adec="http://schemas.microsoft.com/office/drawing/2017/decorative" val="0"/>
              </a:ext>
            </a:extLst>
          </p:cNvPr>
          <p:cNvSpPr txBox="1">
            <a:spLocks/>
          </p:cNvSpPr>
          <p:nvPr/>
        </p:nvSpPr>
        <p:spPr>
          <a:xfrm>
            <a:off x="849634" y="3894572"/>
            <a:ext cx="5876019" cy="419998"/>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Arial" panose="020B0604020202020204" pitchFamily="34" charset="0"/>
                <a:ea typeface="+mn-ea"/>
                <a:cs typeface="Arial" panose="020B0604020202020204" pitchFamily="34" charset="0"/>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Arial" panose="020B0604020202020204" pitchFamily="34" charset="0"/>
                <a:ea typeface="+mn-ea"/>
                <a:cs typeface="Arial" panose="020B0604020202020204" pitchFamily="34" charset="0"/>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Arial" panose="020B0604020202020204" pitchFamily="34" charset="0"/>
                <a:ea typeface="+mn-ea"/>
                <a:cs typeface="Arial" panose="020B0604020202020204" pitchFamily="34" charset="0"/>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nSpc>
                <a:spcPct val="114999"/>
              </a:lnSpc>
              <a:buFont typeface="Arial"/>
              <a:buNone/>
            </a:pPr>
            <a:r>
              <a:rPr lang="en-GB" sz="1800" b="1" dirty="0">
                <a:latin typeface="Arial"/>
                <a:cs typeface="Arial"/>
              </a:rPr>
              <a:t>Number of staff in DBT’s DDaT directorate:</a:t>
            </a:r>
          </a:p>
        </p:txBody>
      </p:sp>
      <p:sp>
        <p:nvSpPr>
          <p:cNvPr id="22" name="Content Placeholder 2">
            <a:extLst>
              <a:ext uri="{FF2B5EF4-FFF2-40B4-BE49-F238E27FC236}">
                <a16:creationId xmlns:a16="http://schemas.microsoft.com/office/drawing/2014/main" id="{0D7B1F08-23C2-D193-88D8-839D561B52E2}"/>
              </a:ext>
            </a:extLst>
          </p:cNvPr>
          <p:cNvSpPr txBox="1">
            <a:spLocks/>
          </p:cNvSpPr>
          <p:nvPr/>
        </p:nvSpPr>
        <p:spPr>
          <a:xfrm>
            <a:off x="810626" y="4365063"/>
            <a:ext cx="2722214" cy="62399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Arial" panose="020B0604020202020204" pitchFamily="34" charset="0"/>
                <a:ea typeface="+mn-ea"/>
                <a:cs typeface="Arial" panose="020B0604020202020204" pitchFamily="34" charset="0"/>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Arial" panose="020B0604020202020204" pitchFamily="34" charset="0"/>
                <a:ea typeface="+mn-ea"/>
                <a:cs typeface="Arial" panose="020B0604020202020204" pitchFamily="34" charset="0"/>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Arial" panose="020B0604020202020204" pitchFamily="34" charset="0"/>
                <a:ea typeface="+mn-ea"/>
                <a:cs typeface="Arial" panose="020B0604020202020204" pitchFamily="34" charset="0"/>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nSpc>
                <a:spcPct val="114999"/>
              </a:lnSpc>
              <a:buFont typeface="Arial"/>
              <a:buNone/>
            </a:pPr>
            <a:r>
              <a:rPr lang="en-GB" sz="2800" dirty="0">
                <a:latin typeface="Arial"/>
                <a:cs typeface="Arial"/>
              </a:rPr>
              <a:t>Civil servants:</a:t>
            </a:r>
          </a:p>
        </p:txBody>
      </p:sp>
      <p:sp>
        <p:nvSpPr>
          <p:cNvPr id="68" name="Content Placeholder 2">
            <a:extLst>
              <a:ext uri="{FF2B5EF4-FFF2-40B4-BE49-F238E27FC236}">
                <a16:creationId xmlns:a16="http://schemas.microsoft.com/office/drawing/2014/main" id="{EBE451FB-AC0B-C77D-D96E-9A55F6A7D15C}"/>
              </a:ext>
            </a:extLst>
          </p:cNvPr>
          <p:cNvSpPr txBox="1">
            <a:spLocks/>
          </p:cNvSpPr>
          <p:nvPr/>
        </p:nvSpPr>
        <p:spPr>
          <a:xfrm>
            <a:off x="3219929" y="4376855"/>
            <a:ext cx="855343" cy="62399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Arial" panose="020B0604020202020204" pitchFamily="34" charset="0"/>
                <a:ea typeface="+mn-ea"/>
                <a:cs typeface="Arial" panose="020B0604020202020204" pitchFamily="34" charset="0"/>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Arial" panose="020B0604020202020204" pitchFamily="34" charset="0"/>
                <a:ea typeface="+mn-ea"/>
                <a:cs typeface="Arial" panose="020B0604020202020204" pitchFamily="34" charset="0"/>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Arial" panose="020B0604020202020204" pitchFamily="34" charset="0"/>
                <a:ea typeface="+mn-ea"/>
                <a:cs typeface="Arial" panose="020B0604020202020204" pitchFamily="34" charset="0"/>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nSpc>
                <a:spcPct val="114999"/>
              </a:lnSpc>
              <a:buFont typeface="Arial"/>
              <a:buNone/>
            </a:pPr>
            <a:r>
              <a:rPr lang="en-GB" sz="2800" b="1" dirty="0">
                <a:solidFill>
                  <a:srgbClr val="C00000"/>
                </a:solidFill>
                <a:latin typeface="Arial"/>
                <a:cs typeface="Arial"/>
              </a:rPr>
              <a:t>236</a:t>
            </a:r>
          </a:p>
        </p:txBody>
      </p:sp>
      <p:sp>
        <p:nvSpPr>
          <p:cNvPr id="23" name="Content Placeholder 2">
            <a:extLst>
              <a:ext uri="{FF2B5EF4-FFF2-40B4-BE49-F238E27FC236}">
                <a16:creationId xmlns:a16="http://schemas.microsoft.com/office/drawing/2014/main" id="{A1EE025C-3CA8-1131-FD25-B335B046516D}"/>
              </a:ext>
            </a:extLst>
          </p:cNvPr>
          <p:cNvSpPr txBox="1">
            <a:spLocks/>
          </p:cNvSpPr>
          <p:nvPr/>
        </p:nvSpPr>
        <p:spPr>
          <a:xfrm>
            <a:off x="4286927" y="4376855"/>
            <a:ext cx="2533679" cy="840545"/>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Arial" panose="020B0604020202020204" pitchFamily="34" charset="0"/>
                <a:ea typeface="+mn-ea"/>
                <a:cs typeface="Arial" panose="020B0604020202020204" pitchFamily="34" charset="0"/>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Arial" panose="020B0604020202020204" pitchFamily="34" charset="0"/>
                <a:ea typeface="+mn-ea"/>
                <a:cs typeface="Arial" panose="020B0604020202020204" pitchFamily="34" charset="0"/>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Arial" panose="020B0604020202020204" pitchFamily="34" charset="0"/>
                <a:ea typeface="+mn-ea"/>
                <a:cs typeface="Arial" panose="020B0604020202020204" pitchFamily="34" charset="0"/>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nSpc>
                <a:spcPct val="114999"/>
              </a:lnSpc>
              <a:buFont typeface="Arial"/>
              <a:buNone/>
            </a:pPr>
            <a:r>
              <a:rPr lang="en-GB" sz="2800" dirty="0">
                <a:latin typeface="Arial"/>
                <a:cs typeface="Arial"/>
              </a:rPr>
              <a:t>Contractors:</a:t>
            </a:r>
          </a:p>
        </p:txBody>
      </p:sp>
      <p:sp>
        <p:nvSpPr>
          <p:cNvPr id="71" name="Content Placeholder 2">
            <a:extLst>
              <a:ext uri="{FF2B5EF4-FFF2-40B4-BE49-F238E27FC236}">
                <a16:creationId xmlns:a16="http://schemas.microsoft.com/office/drawing/2014/main" id="{43C5CA54-AC9F-B7FF-B7A0-61FC8468BE3D}"/>
              </a:ext>
            </a:extLst>
          </p:cNvPr>
          <p:cNvSpPr txBox="1">
            <a:spLocks/>
          </p:cNvSpPr>
          <p:nvPr/>
        </p:nvSpPr>
        <p:spPr>
          <a:xfrm>
            <a:off x="6398550" y="4376855"/>
            <a:ext cx="942983" cy="64544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Arial" panose="020B0604020202020204" pitchFamily="34" charset="0"/>
                <a:ea typeface="+mn-ea"/>
                <a:cs typeface="Arial" panose="020B0604020202020204" pitchFamily="34" charset="0"/>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Arial" panose="020B0604020202020204" pitchFamily="34" charset="0"/>
                <a:ea typeface="+mn-ea"/>
                <a:cs typeface="Arial" panose="020B0604020202020204" pitchFamily="34" charset="0"/>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Arial" panose="020B0604020202020204" pitchFamily="34" charset="0"/>
                <a:ea typeface="+mn-ea"/>
                <a:cs typeface="Arial" panose="020B0604020202020204" pitchFamily="34" charset="0"/>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nSpc>
                <a:spcPct val="114999"/>
              </a:lnSpc>
              <a:buFont typeface="Arial"/>
              <a:buNone/>
            </a:pPr>
            <a:r>
              <a:rPr lang="en-GB" sz="2800" b="1" dirty="0">
                <a:solidFill>
                  <a:srgbClr val="C00000"/>
                </a:solidFill>
                <a:latin typeface="Arial"/>
                <a:cs typeface="Arial"/>
              </a:rPr>
              <a:t>79</a:t>
            </a:r>
          </a:p>
        </p:txBody>
      </p:sp>
      <p:sp>
        <p:nvSpPr>
          <p:cNvPr id="27" name="Content Placeholder 2">
            <a:extLst>
              <a:ext uri="{FF2B5EF4-FFF2-40B4-BE49-F238E27FC236}">
                <a16:creationId xmlns:a16="http://schemas.microsoft.com/office/drawing/2014/main" id="{6A11407A-9D59-B4C3-270F-A95C52FE71B6}"/>
              </a:ext>
            </a:extLst>
          </p:cNvPr>
          <p:cNvSpPr txBox="1">
            <a:spLocks/>
          </p:cNvSpPr>
          <p:nvPr/>
        </p:nvSpPr>
        <p:spPr>
          <a:xfrm>
            <a:off x="7482227" y="3890010"/>
            <a:ext cx="4088125" cy="419998"/>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Arial" panose="020B0604020202020204" pitchFamily="34" charset="0"/>
                <a:ea typeface="+mn-ea"/>
                <a:cs typeface="Arial" panose="020B0604020202020204" pitchFamily="34" charset="0"/>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Arial" panose="020B0604020202020204" pitchFamily="34" charset="0"/>
                <a:ea typeface="+mn-ea"/>
                <a:cs typeface="Arial" panose="020B0604020202020204" pitchFamily="34" charset="0"/>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Arial" panose="020B0604020202020204" pitchFamily="34" charset="0"/>
                <a:ea typeface="+mn-ea"/>
                <a:cs typeface="Arial" panose="020B0604020202020204" pitchFamily="34" charset="0"/>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nSpc>
                <a:spcPct val="114999"/>
              </a:lnSpc>
              <a:buFont typeface="Arial"/>
              <a:buNone/>
            </a:pPr>
            <a:r>
              <a:rPr lang="en-GB" sz="1800" b="1" dirty="0">
                <a:latin typeface="Arial"/>
                <a:cs typeface="Arial"/>
              </a:rPr>
              <a:t>Estimated annual cost to taxpayer*:</a:t>
            </a:r>
          </a:p>
        </p:txBody>
      </p:sp>
      <p:sp>
        <p:nvSpPr>
          <p:cNvPr id="75" name="Content Placeholder 2">
            <a:extLst>
              <a:ext uri="{FF2B5EF4-FFF2-40B4-BE49-F238E27FC236}">
                <a16:creationId xmlns:a16="http://schemas.microsoft.com/office/drawing/2014/main" id="{EA4DE1FB-8586-4356-8838-D010A8186600}"/>
              </a:ext>
            </a:extLst>
          </p:cNvPr>
          <p:cNvSpPr txBox="1">
            <a:spLocks/>
          </p:cNvSpPr>
          <p:nvPr/>
        </p:nvSpPr>
        <p:spPr>
          <a:xfrm>
            <a:off x="7470799" y="4365062"/>
            <a:ext cx="3417570" cy="62399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Arial" panose="020B0604020202020204" pitchFamily="34" charset="0"/>
                <a:ea typeface="+mn-ea"/>
                <a:cs typeface="Arial" panose="020B0604020202020204" pitchFamily="34" charset="0"/>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Arial" panose="020B0604020202020204" pitchFamily="34" charset="0"/>
                <a:ea typeface="+mn-ea"/>
                <a:cs typeface="Arial" panose="020B0604020202020204" pitchFamily="34" charset="0"/>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Arial" panose="020B0604020202020204" pitchFamily="34" charset="0"/>
                <a:ea typeface="+mn-ea"/>
                <a:cs typeface="Arial" panose="020B0604020202020204" pitchFamily="34" charset="0"/>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nSpc>
                <a:spcPct val="114999"/>
              </a:lnSpc>
              <a:buFont typeface="Arial"/>
              <a:buNone/>
            </a:pPr>
            <a:r>
              <a:rPr lang="en-GB" sz="2800" b="1" dirty="0">
                <a:solidFill>
                  <a:srgbClr val="C00000"/>
                </a:solidFill>
                <a:latin typeface="Arial"/>
                <a:cs typeface="Arial"/>
              </a:rPr>
              <a:t>£3,211,254</a:t>
            </a:r>
          </a:p>
        </p:txBody>
      </p:sp>
      <p:sp>
        <p:nvSpPr>
          <p:cNvPr id="76" name="TextBox 75">
            <a:extLst>
              <a:ext uri="{FF2B5EF4-FFF2-40B4-BE49-F238E27FC236}">
                <a16:creationId xmlns:a16="http://schemas.microsoft.com/office/drawing/2014/main" id="{11120817-CFBD-3C24-9189-D23EB0C09F8E}"/>
              </a:ext>
            </a:extLst>
          </p:cNvPr>
          <p:cNvSpPr txBox="1"/>
          <p:nvPr/>
        </p:nvSpPr>
        <p:spPr>
          <a:xfrm>
            <a:off x="7482226" y="5206974"/>
            <a:ext cx="4329127" cy="461665"/>
          </a:xfrm>
          <a:prstGeom prst="rect">
            <a:avLst/>
          </a:prstGeom>
          <a:noFill/>
        </p:spPr>
        <p:txBody>
          <a:bodyPr wrap="square" lIns="91440" tIns="45720" rIns="91440" bIns="45720" rtlCol="0" anchor="t">
            <a:spAutoFit/>
          </a:bodyPr>
          <a:lstStyle/>
          <a:p>
            <a:r>
              <a:rPr lang="en-GB" sz="1200" dirty="0">
                <a:latin typeface="Arial"/>
                <a:cs typeface="Arial"/>
              </a:rPr>
              <a:t>* based on estimated average contractor rate of £500 per day; and SEO national starting salary for civil servants. </a:t>
            </a:r>
            <a:endParaRPr lang="en-GB" sz="12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44779B05-55FC-367C-47B6-265BF9CF96CF}"/>
              </a:ext>
              <a:ext uri="{C183D7F6-B498-43B3-948B-1728B52AA6E4}">
                <adec:decorative xmlns:adec="http://schemas.microsoft.com/office/drawing/2017/decorative" val="1"/>
              </a:ext>
            </a:extLst>
          </p:cNvPr>
          <p:cNvSpPr/>
          <p:nvPr/>
        </p:nvSpPr>
        <p:spPr>
          <a:xfrm>
            <a:off x="676275" y="3629025"/>
            <a:ext cx="6458172" cy="18801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41670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0" grpId="0" animBg="1"/>
      <p:bldP spid="11" grpId="0" animBg="1"/>
      <p:bldP spid="27" grpId="0"/>
      <p:bldP spid="75" grpId="0"/>
      <p:bldP spid="76" grpId="0"/>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D5D2C7-3B05-945F-55CF-8CBC3312D901}"/>
            </a:ext>
          </a:extLst>
        </p:cNvPr>
        <p:cNvGrpSpPr/>
        <p:nvPr/>
      </p:nvGrpSpPr>
      <p:grpSpPr>
        <a:xfrm>
          <a:off x="0" y="0"/>
          <a:ext cx="0" cy="0"/>
          <a:chOff x="0" y="0"/>
          <a:chExt cx="0" cy="0"/>
        </a:xfrm>
      </p:grpSpPr>
      <p:grpSp>
        <p:nvGrpSpPr>
          <p:cNvPr id="4" name="Group 3" descr="Diagram showing the interconnected links between products in the information layer.">
            <a:extLst>
              <a:ext uri="{FF2B5EF4-FFF2-40B4-BE49-F238E27FC236}">
                <a16:creationId xmlns:a16="http://schemas.microsoft.com/office/drawing/2014/main" id="{77EC6F0B-36F5-47FA-5EEB-F7F2AE0B89D0}"/>
              </a:ext>
            </a:extLst>
          </p:cNvPr>
          <p:cNvGrpSpPr/>
          <p:nvPr/>
        </p:nvGrpSpPr>
        <p:grpSpPr>
          <a:xfrm>
            <a:off x="5909486" y="1574035"/>
            <a:ext cx="5873302" cy="4648073"/>
            <a:chOff x="5909486" y="1574035"/>
            <a:chExt cx="5873302" cy="4648073"/>
          </a:xfrm>
        </p:grpSpPr>
        <p:sp>
          <p:nvSpPr>
            <p:cNvPr id="2" name="TextBox 1">
              <a:extLst>
                <a:ext uri="{FF2B5EF4-FFF2-40B4-BE49-F238E27FC236}">
                  <a16:creationId xmlns:a16="http://schemas.microsoft.com/office/drawing/2014/main" id="{AAB9D7EC-10D6-7B39-B0FE-3CCCFEF671A3}"/>
                </a:ext>
              </a:extLst>
            </p:cNvPr>
            <p:cNvSpPr txBox="1"/>
            <p:nvPr/>
          </p:nvSpPr>
          <p:spPr>
            <a:xfrm>
              <a:off x="9171924" y="1574035"/>
              <a:ext cx="2610864" cy="1055608"/>
            </a:xfrm>
            <a:prstGeom prst="roundRect">
              <a:avLst/>
            </a:prstGeom>
            <a:noFill/>
            <a:ln w="28575">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a:latin typeface="Arial"/>
                  <a:cs typeface="Arial"/>
                </a:rPr>
                <a:t>User needs repository</a:t>
              </a:r>
            </a:p>
          </p:txBody>
        </p:sp>
        <p:sp>
          <p:nvSpPr>
            <p:cNvPr id="3" name="TextBox 2">
              <a:extLst>
                <a:ext uri="{FF2B5EF4-FFF2-40B4-BE49-F238E27FC236}">
                  <a16:creationId xmlns:a16="http://schemas.microsoft.com/office/drawing/2014/main" id="{7BDD59E1-97E3-AA8F-FFF1-FD76261D057E}"/>
                </a:ext>
              </a:extLst>
            </p:cNvPr>
            <p:cNvSpPr txBox="1"/>
            <p:nvPr/>
          </p:nvSpPr>
          <p:spPr>
            <a:xfrm>
              <a:off x="9171923" y="3329221"/>
              <a:ext cx="2610864" cy="1055608"/>
            </a:xfrm>
            <a:prstGeom prst="roundRect">
              <a:avLst/>
            </a:prstGeom>
            <a:noFill/>
            <a:ln w="28575">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a:latin typeface="Arial"/>
                  <a:cs typeface="Arial"/>
                </a:rPr>
                <a:t>User research library</a:t>
              </a:r>
            </a:p>
          </p:txBody>
        </p:sp>
        <p:sp>
          <p:nvSpPr>
            <p:cNvPr id="5" name="TextBox 4">
              <a:extLst>
                <a:ext uri="{FF2B5EF4-FFF2-40B4-BE49-F238E27FC236}">
                  <a16:creationId xmlns:a16="http://schemas.microsoft.com/office/drawing/2014/main" id="{0FC8F90B-B15C-A3A5-69B5-47AE484C3123}"/>
                </a:ext>
              </a:extLst>
            </p:cNvPr>
            <p:cNvSpPr txBox="1"/>
            <p:nvPr/>
          </p:nvSpPr>
          <p:spPr>
            <a:xfrm>
              <a:off x="5909486" y="3329221"/>
              <a:ext cx="2610864" cy="1055608"/>
            </a:xfrm>
            <a:prstGeom prst="roundRect">
              <a:avLst/>
            </a:prstGeom>
            <a:noFill/>
            <a:ln w="28575">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a:latin typeface="Arial"/>
                  <a:cs typeface="Arial"/>
                </a:rPr>
                <a:t>Content inventory</a:t>
              </a:r>
              <a:endParaRPr lang="en-US" sz="2400">
                <a:latin typeface="Arial"/>
                <a:cs typeface="Arial"/>
              </a:endParaRPr>
            </a:p>
          </p:txBody>
        </p:sp>
        <p:sp>
          <p:nvSpPr>
            <p:cNvPr id="7" name="TextBox 6">
              <a:extLst>
                <a:ext uri="{FF2B5EF4-FFF2-40B4-BE49-F238E27FC236}">
                  <a16:creationId xmlns:a16="http://schemas.microsoft.com/office/drawing/2014/main" id="{04C39399-0ADF-DAF8-FAC0-74F54E69FBA1}"/>
                </a:ext>
              </a:extLst>
            </p:cNvPr>
            <p:cNvSpPr txBox="1"/>
            <p:nvPr/>
          </p:nvSpPr>
          <p:spPr>
            <a:xfrm>
              <a:off x="5909486" y="5166499"/>
              <a:ext cx="2610864" cy="1055608"/>
            </a:xfrm>
            <a:prstGeom prst="roundRect">
              <a:avLst/>
            </a:prstGeom>
            <a:noFill/>
            <a:ln w="28575">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dirty="0">
                  <a:latin typeface="Arial"/>
                  <a:cs typeface="Arial"/>
                </a:rPr>
                <a:t>Staff directory (stakeholders)</a:t>
              </a:r>
              <a:endParaRPr lang="en-US" sz="2400" dirty="0">
                <a:latin typeface="Arial"/>
                <a:cs typeface="Arial"/>
              </a:endParaRPr>
            </a:p>
          </p:txBody>
        </p:sp>
        <p:sp>
          <p:nvSpPr>
            <p:cNvPr id="8" name="TextBox 7">
              <a:extLst>
                <a:ext uri="{FF2B5EF4-FFF2-40B4-BE49-F238E27FC236}">
                  <a16:creationId xmlns:a16="http://schemas.microsoft.com/office/drawing/2014/main" id="{160388DB-6D60-BA44-9569-82077C27BA88}"/>
                </a:ext>
              </a:extLst>
            </p:cNvPr>
            <p:cNvSpPr txBox="1"/>
            <p:nvPr/>
          </p:nvSpPr>
          <p:spPr>
            <a:xfrm>
              <a:off x="9171303" y="5166500"/>
              <a:ext cx="2610864" cy="1055608"/>
            </a:xfrm>
            <a:prstGeom prst="roundRect">
              <a:avLst/>
            </a:prstGeom>
            <a:noFill/>
            <a:ln w="28575">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a:latin typeface="Arial"/>
                  <a:cs typeface="Arial"/>
                </a:rPr>
                <a:t>Policy database</a:t>
              </a:r>
              <a:endParaRPr lang="en-US" sz="2400">
                <a:latin typeface="Arial"/>
                <a:cs typeface="Arial"/>
              </a:endParaRPr>
            </a:p>
          </p:txBody>
        </p:sp>
        <p:sp>
          <p:nvSpPr>
            <p:cNvPr id="9" name="TextBox 8">
              <a:extLst>
                <a:ext uri="{FF2B5EF4-FFF2-40B4-BE49-F238E27FC236}">
                  <a16:creationId xmlns:a16="http://schemas.microsoft.com/office/drawing/2014/main" id="{A9D1B323-6AC0-7E2C-752D-287ED3E1F09D}"/>
                </a:ext>
              </a:extLst>
            </p:cNvPr>
            <p:cNvSpPr txBox="1"/>
            <p:nvPr/>
          </p:nvSpPr>
          <p:spPr>
            <a:xfrm>
              <a:off x="5926374" y="1816570"/>
              <a:ext cx="2552410" cy="578882"/>
            </a:xfrm>
            <a:prstGeom prst="roundRect">
              <a:avLst/>
            </a:prstGeom>
            <a:noFill/>
            <a:ln w="28575">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dirty="0">
                  <a:latin typeface="Arial"/>
                  <a:cs typeface="Arial"/>
                </a:rPr>
                <a:t>Service finder</a:t>
              </a:r>
              <a:endParaRPr lang="en-US" sz="2400" dirty="0"/>
            </a:p>
          </p:txBody>
        </p:sp>
        <p:cxnSp>
          <p:nvCxnSpPr>
            <p:cNvPr id="10" name="Connector: Elbow 9">
              <a:extLst>
                <a:ext uri="{FF2B5EF4-FFF2-40B4-BE49-F238E27FC236}">
                  <a16:creationId xmlns:a16="http://schemas.microsoft.com/office/drawing/2014/main" id="{08825D45-A1E3-8C46-A9E1-F1C13FB38591}"/>
                </a:ext>
              </a:extLst>
            </p:cNvPr>
            <p:cNvCxnSpPr>
              <a:cxnSpLocks/>
              <a:stCxn id="9" idx="1"/>
              <a:endCxn id="7" idx="1"/>
            </p:cNvCxnSpPr>
            <p:nvPr/>
          </p:nvCxnSpPr>
          <p:spPr>
            <a:xfrm rot="10800000" flipV="1">
              <a:off x="5909486" y="2106011"/>
              <a:ext cx="16888" cy="3588292"/>
            </a:xfrm>
            <a:prstGeom prst="bentConnector3">
              <a:avLst>
                <a:gd name="adj1" fmla="val 1453624"/>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19714D4-CF07-092D-7CD7-82BDAFBAA8B8}"/>
                </a:ext>
              </a:extLst>
            </p:cNvPr>
            <p:cNvCxnSpPr>
              <a:cxnSpLocks/>
              <a:stCxn id="5" idx="0"/>
              <a:endCxn id="9" idx="2"/>
            </p:cNvCxnSpPr>
            <p:nvPr/>
          </p:nvCxnSpPr>
          <p:spPr>
            <a:xfrm flipH="1" flipV="1">
              <a:off x="7202579" y="2395452"/>
              <a:ext cx="12339" cy="933769"/>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877FBF7-E524-A894-BB7B-1C5AED0E64D7}"/>
                </a:ext>
              </a:extLst>
            </p:cNvPr>
            <p:cNvCxnSpPr>
              <a:cxnSpLocks/>
              <a:stCxn id="5" idx="2"/>
              <a:endCxn id="7" idx="0"/>
            </p:cNvCxnSpPr>
            <p:nvPr/>
          </p:nvCxnSpPr>
          <p:spPr>
            <a:xfrm>
              <a:off x="7214918" y="4384829"/>
              <a:ext cx="0" cy="78167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A91C298-374D-B349-5D1F-72A5A831591B}"/>
                </a:ext>
              </a:extLst>
            </p:cNvPr>
            <p:cNvCxnSpPr>
              <a:cxnSpLocks/>
              <a:stCxn id="2" idx="2"/>
              <a:endCxn id="3" idx="0"/>
            </p:cNvCxnSpPr>
            <p:nvPr/>
          </p:nvCxnSpPr>
          <p:spPr>
            <a:xfrm flipH="1">
              <a:off x="10477355" y="2629643"/>
              <a:ext cx="1" cy="699578"/>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8A04241E-ACB5-8DE2-9B89-E2ECA97CBAF7}"/>
                </a:ext>
              </a:extLst>
            </p:cNvPr>
            <p:cNvCxnSpPr>
              <a:cxnSpLocks/>
              <a:stCxn id="5" idx="3"/>
              <a:endCxn id="8" idx="1"/>
            </p:cNvCxnSpPr>
            <p:nvPr/>
          </p:nvCxnSpPr>
          <p:spPr>
            <a:xfrm>
              <a:off x="8520350" y="3857025"/>
              <a:ext cx="650953" cy="1837279"/>
            </a:xfrm>
            <a:prstGeom prst="bentConnector3">
              <a:avLst>
                <a:gd name="adj1" fmla="val 50000"/>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1D31A926-1FD0-F153-84D0-64FB8562973F}"/>
                </a:ext>
              </a:extLst>
            </p:cNvPr>
            <p:cNvCxnSpPr>
              <a:cxnSpLocks/>
              <a:stCxn id="7" idx="3"/>
              <a:endCxn id="8" idx="1"/>
            </p:cNvCxnSpPr>
            <p:nvPr/>
          </p:nvCxnSpPr>
          <p:spPr>
            <a:xfrm>
              <a:off x="8520350" y="5694303"/>
              <a:ext cx="650953" cy="1"/>
            </a:xfrm>
            <a:prstGeom prst="bentConnector3">
              <a:avLst>
                <a:gd name="adj1" fmla="val 50000"/>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40668C8F-35BE-A40B-6CB5-77400F2B413B}"/>
                </a:ext>
              </a:extLst>
            </p:cNvPr>
            <p:cNvCxnSpPr>
              <a:cxnSpLocks/>
              <a:stCxn id="9" idx="0"/>
              <a:endCxn id="8" idx="3"/>
            </p:cNvCxnSpPr>
            <p:nvPr/>
          </p:nvCxnSpPr>
          <p:spPr>
            <a:xfrm rot="16200000" flipH="1">
              <a:off x="7553506" y="1465643"/>
              <a:ext cx="3877734" cy="4579588"/>
            </a:xfrm>
            <a:prstGeom prst="bentConnector4">
              <a:avLst>
                <a:gd name="adj1" fmla="val -13286"/>
                <a:gd name="adj2" fmla="val 104992"/>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A5A09ABB-AC79-3B94-EA9B-0BBD011AAEDC}"/>
                </a:ext>
              </a:extLst>
            </p:cNvPr>
            <p:cNvCxnSpPr>
              <a:cxnSpLocks/>
              <a:stCxn id="9" idx="0"/>
              <a:endCxn id="3" idx="3"/>
            </p:cNvCxnSpPr>
            <p:nvPr/>
          </p:nvCxnSpPr>
          <p:spPr>
            <a:xfrm rot="16200000" flipH="1">
              <a:off x="8472455" y="546693"/>
              <a:ext cx="2040455" cy="4580208"/>
            </a:xfrm>
            <a:prstGeom prst="bentConnector4">
              <a:avLst>
                <a:gd name="adj1" fmla="val -25918"/>
                <a:gd name="adj2" fmla="val 10499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9A78EBD-8DE5-2526-FF3E-585A3AD7EAFF}"/>
                </a:ext>
              </a:extLst>
            </p:cNvPr>
            <p:cNvCxnSpPr>
              <a:cxnSpLocks/>
              <a:stCxn id="3" idx="2"/>
              <a:endCxn id="8" idx="0"/>
            </p:cNvCxnSpPr>
            <p:nvPr/>
          </p:nvCxnSpPr>
          <p:spPr>
            <a:xfrm flipH="1">
              <a:off x="10476735" y="4384829"/>
              <a:ext cx="620" cy="781671"/>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FC1775DE-C868-6532-1416-7941B1BA69EB}"/>
                </a:ext>
              </a:extLst>
            </p:cNvPr>
            <p:cNvCxnSpPr>
              <a:cxnSpLocks/>
              <a:stCxn id="9" idx="3"/>
              <a:endCxn id="2" idx="1"/>
            </p:cNvCxnSpPr>
            <p:nvPr/>
          </p:nvCxnSpPr>
          <p:spPr>
            <a:xfrm flipV="1">
              <a:off x="8478784" y="2101839"/>
              <a:ext cx="693140" cy="4172"/>
            </a:xfrm>
            <a:prstGeom prst="bentConnector3">
              <a:avLst>
                <a:gd name="adj1" fmla="val 50000"/>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59" name="Title 1">
            <a:extLst>
              <a:ext uri="{FF2B5EF4-FFF2-40B4-BE49-F238E27FC236}">
                <a16:creationId xmlns:a16="http://schemas.microsoft.com/office/drawing/2014/main" id="{9F17D4EC-1CF6-970D-8A9E-9047A88DDAE0}"/>
              </a:ext>
            </a:extLst>
          </p:cNvPr>
          <p:cNvSpPr txBox="1">
            <a:spLocks/>
          </p:cNvSpPr>
          <p:nvPr/>
        </p:nvSpPr>
        <p:spPr>
          <a:xfrm>
            <a:off x="496917" y="1574035"/>
            <a:ext cx="4623122" cy="45992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b="1" i="0" kern="1200">
                <a:solidFill>
                  <a:schemeClr val="bg1"/>
                </a:solidFill>
                <a:latin typeface="Arial" panose="020B0604020202020204" pitchFamily="34" charset="0"/>
                <a:ea typeface="Helvetica Neue" panose="02000503000000020004" pitchFamily="2" charset="0"/>
                <a:cs typeface="Arial" panose="020B0604020202020204" pitchFamily="34" charset="0"/>
              </a:defRPr>
            </a:lvl1pPr>
          </a:lstStyle>
          <a:p>
            <a:pPr>
              <a:lnSpc>
                <a:spcPct val="114000"/>
              </a:lnSpc>
            </a:pPr>
            <a:r>
              <a:rPr lang="en-GB" sz="2400" b="0" dirty="0">
                <a:solidFill>
                  <a:schemeClr val="tx1"/>
                </a:solidFill>
              </a:rPr>
              <a:t>Hoping to set up new multidisc team at DBT, </a:t>
            </a:r>
            <a:r>
              <a:rPr lang="en-GB" sz="2400" b="0" dirty="0">
                <a:solidFill>
                  <a:schemeClr val="tx1"/>
                </a:solidFill>
                <a:latin typeface="Arial"/>
                <a:cs typeface="Arial"/>
              </a:rPr>
              <a:t>applying good information architecture (IA) practice to internal systems.</a:t>
            </a:r>
          </a:p>
          <a:p>
            <a:pPr>
              <a:lnSpc>
                <a:spcPct val="114000"/>
              </a:lnSpc>
            </a:pPr>
            <a:endParaRPr lang="en-GB" sz="2400" b="0" dirty="0">
              <a:solidFill>
                <a:schemeClr val="tx1"/>
              </a:solidFill>
              <a:latin typeface="Arial"/>
              <a:cs typeface="Arial"/>
            </a:endParaRPr>
          </a:p>
          <a:p>
            <a:pPr>
              <a:lnSpc>
                <a:spcPct val="114000"/>
              </a:lnSpc>
            </a:pPr>
            <a:r>
              <a:rPr lang="en-GB" sz="2400" b="0" dirty="0">
                <a:solidFill>
                  <a:schemeClr val="tx1"/>
                </a:solidFill>
                <a:latin typeface="Arial"/>
                <a:cs typeface="Arial"/>
              </a:rPr>
              <a:t>Aims to make information findable and eliminate conflicting sources of truth and waste. Will aid pre-discovery and business planning.</a:t>
            </a:r>
          </a:p>
          <a:p>
            <a:pPr marL="457200" indent="-457200">
              <a:lnSpc>
                <a:spcPct val="114000"/>
              </a:lnSpc>
              <a:buFont typeface="Arial" panose="020B0604020202020204" pitchFamily="34" charset="0"/>
              <a:buChar char="•"/>
            </a:pPr>
            <a:endParaRPr lang="en-GB" sz="2400" b="0" dirty="0">
              <a:solidFill>
                <a:schemeClr val="tx1"/>
              </a:solidFill>
            </a:endParaRPr>
          </a:p>
        </p:txBody>
      </p:sp>
      <p:sp>
        <p:nvSpPr>
          <p:cNvPr id="6" name="Title 1">
            <a:extLst>
              <a:ext uri="{FF2B5EF4-FFF2-40B4-BE49-F238E27FC236}">
                <a16:creationId xmlns:a16="http://schemas.microsoft.com/office/drawing/2014/main" id="{BA293AE9-44D1-D7F0-F36E-3DD83BF4A943}"/>
              </a:ext>
            </a:extLst>
          </p:cNvPr>
          <p:cNvSpPr>
            <a:spLocks noGrp="1"/>
          </p:cNvSpPr>
          <p:nvPr>
            <p:ph type="title"/>
          </p:nvPr>
        </p:nvSpPr>
        <p:spPr>
          <a:xfrm>
            <a:off x="480185" y="352175"/>
            <a:ext cx="10515600" cy="997510"/>
          </a:xfrm>
        </p:spPr>
        <p:txBody>
          <a:bodyPr>
            <a:normAutofit/>
          </a:bodyPr>
          <a:lstStyle/>
          <a:p>
            <a:r>
              <a:rPr lang="en-GB" sz="4000" dirty="0">
                <a:solidFill>
                  <a:srgbClr val="C00000"/>
                </a:solidFill>
              </a:rPr>
              <a:t>Information layer</a:t>
            </a:r>
          </a:p>
        </p:txBody>
      </p:sp>
    </p:spTree>
    <p:extLst>
      <p:ext uri="{BB962C8B-B14F-4D97-AF65-F5344CB8AC3E}">
        <p14:creationId xmlns:p14="http://schemas.microsoft.com/office/powerpoint/2010/main" val="22886284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EC380-7B98-2B5D-715E-6A24E493B9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B7435C-0EC8-F059-3A53-316199FE4308}"/>
              </a:ext>
            </a:extLst>
          </p:cNvPr>
          <p:cNvSpPr>
            <a:spLocks noGrp="1"/>
          </p:cNvSpPr>
          <p:nvPr>
            <p:ph type="ctrTitle"/>
          </p:nvPr>
        </p:nvSpPr>
        <p:spPr/>
        <p:txBody>
          <a:bodyPr/>
          <a:lstStyle/>
          <a:p>
            <a:pPr>
              <a:lnSpc>
                <a:spcPct val="114000"/>
              </a:lnSpc>
            </a:pPr>
            <a:r>
              <a:rPr lang="en-GB" dirty="0"/>
              <a:t>How we’re bootstrapping a DBT-wide content inventory</a:t>
            </a:r>
          </a:p>
        </p:txBody>
      </p:sp>
    </p:spTree>
    <p:extLst>
      <p:ext uri="{BB962C8B-B14F-4D97-AF65-F5344CB8AC3E}">
        <p14:creationId xmlns:p14="http://schemas.microsoft.com/office/powerpoint/2010/main" val="1347562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2AF6D2-FAC5-A48C-B99C-BB2477CFA0C0}"/>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3ED81DC9-D43D-2108-7B3E-D32E0B1058D5}"/>
              </a:ext>
            </a:extLst>
          </p:cNvPr>
          <p:cNvSpPr>
            <a:spLocks noGrp="1"/>
          </p:cNvSpPr>
          <p:nvPr>
            <p:ph type="title"/>
          </p:nvPr>
        </p:nvSpPr>
        <p:spPr>
          <a:xfrm>
            <a:off x="1113773" y="682969"/>
            <a:ext cx="10515600" cy="997510"/>
          </a:xfrm>
        </p:spPr>
        <p:txBody>
          <a:bodyPr>
            <a:normAutofit/>
          </a:bodyPr>
          <a:lstStyle/>
          <a:p>
            <a:r>
              <a:rPr lang="en-GB" sz="3600" dirty="0">
                <a:solidFill>
                  <a:srgbClr val="C00000"/>
                </a:solidFill>
              </a:rPr>
              <a:t>Ingredients</a:t>
            </a:r>
          </a:p>
        </p:txBody>
      </p:sp>
      <p:sp>
        <p:nvSpPr>
          <p:cNvPr id="2" name="TextBox 1">
            <a:extLst>
              <a:ext uri="{FF2B5EF4-FFF2-40B4-BE49-F238E27FC236}">
                <a16:creationId xmlns:a16="http://schemas.microsoft.com/office/drawing/2014/main" id="{A4EA80D4-5578-6D9C-FEF3-244D661E2B7F}"/>
              </a:ext>
            </a:extLst>
          </p:cNvPr>
          <p:cNvSpPr txBox="1"/>
          <p:nvPr/>
        </p:nvSpPr>
        <p:spPr>
          <a:xfrm>
            <a:off x="1181807" y="1680479"/>
            <a:ext cx="10379531" cy="4898392"/>
          </a:xfrm>
          <a:prstGeom prst="rect">
            <a:avLst/>
          </a:prstGeom>
          <a:noFill/>
        </p:spPr>
        <p:txBody>
          <a:bodyPr wrap="square" rtlCol="0">
            <a:spAutoFit/>
          </a:bodyPr>
          <a:lstStyle/>
          <a:p>
            <a:pPr marL="571500" indent="-571500">
              <a:lnSpc>
                <a:spcPct val="114000"/>
              </a:lnSpc>
              <a:spcBef>
                <a:spcPts val="1800"/>
              </a:spcBef>
              <a:buFont typeface="Arial" panose="020B0604020202020204" pitchFamily="34" charset="0"/>
              <a:buChar char="•"/>
            </a:pPr>
            <a:r>
              <a:rPr lang="en-GB" sz="3200" dirty="0"/>
              <a:t>Friendly data scientist / analyst / engineer to get live content data from GOV.UK Search and Content APIs (and any other CMS you may use) </a:t>
            </a:r>
          </a:p>
          <a:p>
            <a:pPr marL="571500" indent="-571500">
              <a:lnSpc>
                <a:spcPct val="114000"/>
              </a:lnSpc>
              <a:spcBef>
                <a:spcPts val="1800"/>
              </a:spcBef>
              <a:buFont typeface="Arial" panose="020B0604020202020204" pitchFamily="34" charset="0"/>
              <a:buChar char="•"/>
            </a:pPr>
            <a:r>
              <a:rPr lang="en-GB" sz="3200" dirty="0"/>
              <a:t>SharePoint, MS Lists and good </a:t>
            </a:r>
            <a:r>
              <a:rPr lang="en-GB" sz="3200" dirty="0" err="1"/>
              <a:t>ol</a:t>
            </a:r>
            <a:r>
              <a:rPr lang="en-GB" sz="3200" dirty="0"/>
              <a:t>’ Excel</a:t>
            </a:r>
          </a:p>
          <a:p>
            <a:pPr marL="571500" indent="-571500">
              <a:lnSpc>
                <a:spcPct val="114000"/>
              </a:lnSpc>
              <a:spcBef>
                <a:spcPts val="1800"/>
              </a:spcBef>
              <a:buFont typeface="Arial" panose="020B0604020202020204" pitchFamily="34" charset="0"/>
              <a:buChar char="•"/>
            </a:pPr>
            <a:r>
              <a:rPr lang="en-GB" sz="3200" dirty="0"/>
              <a:t>Audit criteria in a data dictionary (working taxonomy)</a:t>
            </a:r>
          </a:p>
          <a:p>
            <a:pPr marL="571500" indent="-571500">
              <a:lnSpc>
                <a:spcPct val="114000"/>
              </a:lnSpc>
              <a:spcBef>
                <a:spcPts val="1800"/>
              </a:spcBef>
              <a:buFont typeface="Arial" panose="020B0604020202020204" pitchFamily="34" charset="0"/>
              <a:buChar char="•"/>
            </a:pPr>
            <a:r>
              <a:rPr lang="en-GB" sz="3200" dirty="0"/>
              <a:t>Data visualisation tool (e.g. </a:t>
            </a:r>
            <a:r>
              <a:rPr lang="en-GB" sz="3200" dirty="0" err="1"/>
              <a:t>QuickSight</a:t>
            </a:r>
            <a:r>
              <a:rPr lang="en-GB" sz="3200" dirty="0"/>
              <a:t> or Power BI)</a:t>
            </a:r>
          </a:p>
          <a:p>
            <a:pPr marL="571500" indent="-571500">
              <a:lnSpc>
                <a:spcPct val="114000"/>
              </a:lnSpc>
              <a:spcBef>
                <a:spcPts val="1800"/>
              </a:spcBef>
              <a:buFont typeface="Arial" panose="020B0604020202020204" pitchFamily="34" charset="0"/>
              <a:buChar char="•"/>
            </a:pPr>
            <a:r>
              <a:rPr lang="en-GB" sz="3200" dirty="0"/>
              <a:t>Buy-in from your content designers and stakeholders</a:t>
            </a:r>
          </a:p>
        </p:txBody>
      </p:sp>
    </p:spTree>
    <p:extLst>
      <p:ext uri="{BB962C8B-B14F-4D97-AF65-F5344CB8AC3E}">
        <p14:creationId xmlns:p14="http://schemas.microsoft.com/office/powerpoint/2010/main" val="2497000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2AF6D2-FAC5-A48C-B99C-BB2477CFA0C0}"/>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3ED81DC9-D43D-2108-7B3E-D32E0B1058D5}"/>
              </a:ext>
            </a:extLst>
          </p:cNvPr>
          <p:cNvSpPr>
            <a:spLocks noGrp="1"/>
          </p:cNvSpPr>
          <p:nvPr>
            <p:ph type="title" idx="4294967295"/>
          </p:nvPr>
        </p:nvSpPr>
        <p:spPr>
          <a:xfrm>
            <a:off x="565053" y="682625"/>
            <a:ext cx="10515600" cy="998538"/>
          </a:xfrm>
        </p:spPr>
        <p:txBody>
          <a:bodyPr>
            <a:normAutofit/>
          </a:bodyPr>
          <a:lstStyle/>
          <a:p>
            <a:r>
              <a:rPr lang="en-GB" sz="3600" dirty="0">
                <a:solidFill>
                  <a:srgbClr val="C00000"/>
                </a:solidFill>
              </a:rPr>
              <a:t>Method</a:t>
            </a:r>
          </a:p>
        </p:txBody>
      </p:sp>
      <p:sp>
        <p:nvSpPr>
          <p:cNvPr id="10" name="TextBox 9">
            <a:extLst>
              <a:ext uri="{FF2B5EF4-FFF2-40B4-BE49-F238E27FC236}">
                <a16:creationId xmlns:a16="http://schemas.microsoft.com/office/drawing/2014/main" id="{2589C1BC-5976-3B58-3845-AEB4EA186056}"/>
              </a:ext>
            </a:extLst>
          </p:cNvPr>
          <p:cNvSpPr txBox="1"/>
          <p:nvPr/>
        </p:nvSpPr>
        <p:spPr>
          <a:xfrm>
            <a:off x="565134" y="3978332"/>
            <a:ext cx="1463862" cy="1384995"/>
          </a:xfrm>
          <a:prstGeom prst="rect">
            <a:avLst/>
          </a:prstGeom>
          <a:noFill/>
        </p:spPr>
        <p:txBody>
          <a:bodyPr wrap="none" rtlCol="0">
            <a:spAutoFit/>
          </a:bodyPr>
          <a:lstStyle/>
          <a:p>
            <a:r>
              <a:rPr lang="en-GB" sz="2800" dirty="0"/>
              <a:t>Source </a:t>
            </a:r>
          </a:p>
          <a:p>
            <a:r>
              <a:rPr lang="en-GB" sz="2800" dirty="0"/>
              <a:t>content </a:t>
            </a:r>
            <a:br>
              <a:rPr lang="en-GB" sz="2800" dirty="0"/>
            </a:br>
            <a:r>
              <a:rPr lang="en-GB" sz="2800" dirty="0"/>
              <a:t>data</a:t>
            </a:r>
          </a:p>
        </p:txBody>
      </p:sp>
      <p:grpSp>
        <p:nvGrpSpPr>
          <p:cNvPr id="2" name="Group 1" descr="Three database icons, to signify source content data.">
            <a:extLst>
              <a:ext uri="{FF2B5EF4-FFF2-40B4-BE49-F238E27FC236}">
                <a16:creationId xmlns:a16="http://schemas.microsoft.com/office/drawing/2014/main" id="{CBD0CA45-2918-9D93-BF86-6D363E17DE9B}"/>
              </a:ext>
            </a:extLst>
          </p:cNvPr>
          <p:cNvGrpSpPr/>
          <p:nvPr/>
        </p:nvGrpSpPr>
        <p:grpSpPr>
          <a:xfrm>
            <a:off x="672146" y="2229373"/>
            <a:ext cx="1055217" cy="1322412"/>
            <a:chOff x="672146" y="2229373"/>
            <a:chExt cx="1055217" cy="1322412"/>
          </a:xfrm>
        </p:grpSpPr>
        <p:pic>
          <p:nvPicPr>
            <p:cNvPr id="4" name="Picture 3">
              <a:extLst>
                <a:ext uri="{FF2B5EF4-FFF2-40B4-BE49-F238E27FC236}">
                  <a16:creationId xmlns:a16="http://schemas.microsoft.com/office/drawing/2014/main" id="{9312B321-8E6D-99B2-5D85-2D8912A599C3}"/>
                </a:ext>
              </a:extLst>
            </p:cNvPr>
            <p:cNvPicPr>
              <a:picLocks noChangeAspect="1"/>
            </p:cNvPicPr>
            <p:nvPr/>
          </p:nvPicPr>
          <p:blipFill rotWithShape="1">
            <a:blip r:embed="rId3"/>
            <a:srcRect l="11108" r="11670" b="12813"/>
            <a:stretch/>
          </p:blipFill>
          <p:spPr>
            <a:xfrm>
              <a:off x="672146" y="2547091"/>
              <a:ext cx="500096" cy="564629"/>
            </a:xfrm>
            <a:prstGeom prst="rect">
              <a:avLst/>
            </a:prstGeom>
          </p:spPr>
        </p:pic>
        <p:pic>
          <p:nvPicPr>
            <p:cNvPr id="8" name="Picture 7">
              <a:extLst>
                <a:ext uri="{FF2B5EF4-FFF2-40B4-BE49-F238E27FC236}">
                  <a16:creationId xmlns:a16="http://schemas.microsoft.com/office/drawing/2014/main" id="{0A423441-3986-5F12-9D30-AC011A872B4C}"/>
                </a:ext>
              </a:extLst>
            </p:cNvPr>
            <p:cNvPicPr>
              <a:picLocks noChangeAspect="1"/>
            </p:cNvPicPr>
            <p:nvPr/>
          </p:nvPicPr>
          <p:blipFill rotWithShape="1">
            <a:blip r:embed="rId3"/>
            <a:srcRect l="11108" r="11670" b="12813"/>
            <a:stretch/>
          </p:blipFill>
          <p:spPr>
            <a:xfrm>
              <a:off x="1227267" y="2987156"/>
              <a:ext cx="500096" cy="564629"/>
            </a:xfrm>
            <a:prstGeom prst="rect">
              <a:avLst/>
            </a:prstGeom>
          </p:spPr>
        </p:pic>
        <p:pic>
          <p:nvPicPr>
            <p:cNvPr id="9" name="Picture 8">
              <a:extLst>
                <a:ext uri="{FF2B5EF4-FFF2-40B4-BE49-F238E27FC236}">
                  <a16:creationId xmlns:a16="http://schemas.microsoft.com/office/drawing/2014/main" id="{17429FAF-1C20-8FFE-92F1-2E4006AD1EE9}"/>
                </a:ext>
              </a:extLst>
            </p:cNvPr>
            <p:cNvPicPr>
              <a:picLocks noChangeAspect="1"/>
            </p:cNvPicPr>
            <p:nvPr/>
          </p:nvPicPr>
          <p:blipFill rotWithShape="1">
            <a:blip r:embed="rId3"/>
            <a:srcRect l="11108" r="11670" b="12813"/>
            <a:stretch/>
          </p:blipFill>
          <p:spPr>
            <a:xfrm>
              <a:off x="1215419" y="2229373"/>
              <a:ext cx="500096" cy="564629"/>
            </a:xfrm>
            <a:prstGeom prst="rect">
              <a:avLst/>
            </a:prstGeom>
          </p:spPr>
        </p:pic>
      </p:grpSp>
      <p:sp>
        <p:nvSpPr>
          <p:cNvPr id="24" name="Arrow: Right 23" descr="Right arrow showing the next step.">
            <a:extLst>
              <a:ext uri="{FF2B5EF4-FFF2-40B4-BE49-F238E27FC236}">
                <a16:creationId xmlns:a16="http://schemas.microsoft.com/office/drawing/2014/main" id="{4EC3201B-D51E-873B-FCA0-9A1638EC06D8}"/>
              </a:ext>
            </a:extLst>
          </p:cNvPr>
          <p:cNvSpPr/>
          <p:nvPr/>
        </p:nvSpPr>
        <p:spPr>
          <a:xfrm>
            <a:off x="2126315" y="2648310"/>
            <a:ext cx="500096" cy="423080"/>
          </a:xfrm>
          <a:prstGeom prst="rightArrow">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B21B93F4-7903-FDFE-2D2C-E89C570D87D5}"/>
              </a:ext>
            </a:extLst>
          </p:cNvPr>
          <p:cNvSpPr txBox="1"/>
          <p:nvPr/>
        </p:nvSpPr>
        <p:spPr>
          <a:xfrm>
            <a:off x="2784403" y="3961439"/>
            <a:ext cx="2060179" cy="1815882"/>
          </a:xfrm>
          <a:prstGeom prst="rect">
            <a:avLst/>
          </a:prstGeom>
          <a:noFill/>
        </p:spPr>
        <p:txBody>
          <a:bodyPr wrap="none" rtlCol="0">
            <a:spAutoFit/>
          </a:bodyPr>
          <a:lstStyle/>
          <a:p>
            <a:r>
              <a:rPr lang="en-GB" sz="2800" dirty="0"/>
              <a:t>Export </a:t>
            </a:r>
          </a:p>
          <a:p>
            <a:r>
              <a:rPr lang="en-GB" sz="2800" dirty="0"/>
              <a:t>identifiers</a:t>
            </a:r>
          </a:p>
          <a:p>
            <a:r>
              <a:rPr lang="en-GB" sz="2800" dirty="0"/>
              <a:t>for import</a:t>
            </a:r>
          </a:p>
          <a:p>
            <a:r>
              <a:rPr lang="en-GB" sz="2800" dirty="0"/>
              <a:t>to MS Lists </a:t>
            </a:r>
          </a:p>
        </p:txBody>
      </p:sp>
      <p:grpSp>
        <p:nvGrpSpPr>
          <p:cNvPr id="3" name="Group 2" descr="Two Microsoft Excel icons, to signify exporting a subset an identifier from the source content data.">
            <a:extLst>
              <a:ext uri="{FF2B5EF4-FFF2-40B4-BE49-F238E27FC236}">
                <a16:creationId xmlns:a16="http://schemas.microsoft.com/office/drawing/2014/main" id="{31AC3D9C-62AC-C4F8-26CA-E27037E2AB14}"/>
              </a:ext>
            </a:extLst>
          </p:cNvPr>
          <p:cNvGrpSpPr/>
          <p:nvPr/>
        </p:nvGrpSpPr>
        <p:grpSpPr>
          <a:xfrm>
            <a:off x="2934530" y="2229372"/>
            <a:ext cx="1030090" cy="1201456"/>
            <a:chOff x="2934530" y="2229372"/>
            <a:chExt cx="1030090" cy="1201456"/>
          </a:xfrm>
        </p:grpSpPr>
        <p:pic>
          <p:nvPicPr>
            <p:cNvPr id="2050" name="Picture 2" descr="undefined">
              <a:extLst>
                <a:ext uri="{FF2B5EF4-FFF2-40B4-BE49-F238E27FC236}">
                  <a16:creationId xmlns:a16="http://schemas.microsoft.com/office/drawing/2014/main" id="{0CB57335-FF67-B2BF-B116-9939DDCADF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4530" y="2229372"/>
              <a:ext cx="607107" cy="5646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undefined">
              <a:extLst>
                <a:ext uri="{FF2B5EF4-FFF2-40B4-BE49-F238E27FC236}">
                  <a16:creationId xmlns:a16="http://schemas.microsoft.com/office/drawing/2014/main" id="{5D9AF5AD-96A4-B62E-A5F0-A175E1C03B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7513" y="2866198"/>
              <a:ext cx="607107" cy="564630"/>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Arrow: Right 24" descr="Right arrow showing the next step.">
            <a:extLst>
              <a:ext uri="{FF2B5EF4-FFF2-40B4-BE49-F238E27FC236}">
                <a16:creationId xmlns:a16="http://schemas.microsoft.com/office/drawing/2014/main" id="{ADD90119-5173-B016-AFCC-87C3CE0FA107}"/>
              </a:ext>
            </a:extLst>
          </p:cNvPr>
          <p:cNvSpPr/>
          <p:nvPr/>
        </p:nvSpPr>
        <p:spPr>
          <a:xfrm>
            <a:off x="4447564" y="2650706"/>
            <a:ext cx="500096" cy="423080"/>
          </a:xfrm>
          <a:prstGeom prst="rightArrow">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1906FE63-9904-C4A4-F680-EA47E8404C68}"/>
              </a:ext>
            </a:extLst>
          </p:cNvPr>
          <p:cNvSpPr txBox="1"/>
          <p:nvPr/>
        </p:nvSpPr>
        <p:spPr>
          <a:xfrm>
            <a:off x="5135474" y="3955789"/>
            <a:ext cx="1757695" cy="1815882"/>
          </a:xfrm>
          <a:prstGeom prst="rect">
            <a:avLst/>
          </a:prstGeom>
          <a:noFill/>
        </p:spPr>
        <p:txBody>
          <a:bodyPr wrap="square" rtlCol="0">
            <a:spAutoFit/>
          </a:bodyPr>
          <a:lstStyle/>
          <a:p>
            <a:r>
              <a:rPr lang="en-GB" sz="2800" dirty="0"/>
              <a:t>‘Tag’ audit</a:t>
            </a:r>
          </a:p>
          <a:p>
            <a:r>
              <a:rPr lang="en-GB" sz="2800" dirty="0"/>
              <a:t>criteria in </a:t>
            </a:r>
            <a:br>
              <a:rPr lang="en-GB" sz="2800" dirty="0"/>
            </a:br>
            <a:r>
              <a:rPr lang="en-GB" sz="2800" dirty="0"/>
              <a:t>MS Lists</a:t>
            </a:r>
          </a:p>
        </p:txBody>
      </p:sp>
      <p:pic>
        <p:nvPicPr>
          <p:cNvPr id="2052" name="Picture 4" descr="Microsoft Lists icon.">
            <a:extLst>
              <a:ext uri="{FF2B5EF4-FFF2-40B4-BE49-F238E27FC236}">
                <a16:creationId xmlns:a16="http://schemas.microsoft.com/office/drawing/2014/main" id="{EA717428-B0B3-654A-FB4C-787CDB7BD1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56391" y="2402874"/>
            <a:ext cx="607107" cy="607107"/>
          </a:xfrm>
          <a:prstGeom prst="rect">
            <a:avLst/>
          </a:prstGeom>
          <a:noFill/>
          <a:extLst>
            <a:ext uri="{909E8E84-426E-40DD-AFC4-6F175D3DCCD1}">
              <a14:hiddenFill xmlns:a14="http://schemas.microsoft.com/office/drawing/2010/main">
                <a:solidFill>
                  <a:srgbClr val="FFFFFF"/>
                </a:solidFill>
              </a14:hiddenFill>
            </a:ext>
          </a:extLst>
        </p:spPr>
      </p:pic>
      <p:sp>
        <p:nvSpPr>
          <p:cNvPr id="26" name="Arrow: Right 25" descr="Right arrow showing the next step.">
            <a:extLst>
              <a:ext uri="{FF2B5EF4-FFF2-40B4-BE49-F238E27FC236}">
                <a16:creationId xmlns:a16="http://schemas.microsoft.com/office/drawing/2014/main" id="{607FC490-AAA5-4D5A-7E9D-EC5241141DE0}"/>
              </a:ext>
            </a:extLst>
          </p:cNvPr>
          <p:cNvSpPr/>
          <p:nvPr/>
        </p:nvSpPr>
        <p:spPr>
          <a:xfrm>
            <a:off x="6714247" y="2664230"/>
            <a:ext cx="500096" cy="423080"/>
          </a:xfrm>
          <a:prstGeom prst="rightArrow">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C29AF1D4-FC97-1FD6-63CA-10DED29A9D36}"/>
              </a:ext>
            </a:extLst>
          </p:cNvPr>
          <p:cNvSpPr txBox="1"/>
          <p:nvPr/>
        </p:nvSpPr>
        <p:spPr>
          <a:xfrm>
            <a:off x="7184061" y="3955789"/>
            <a:ext cx="1917736" cy="2246769"/>
          </a:xfrm>
          <a:prstGeom prst="rect">
            <a:avLst/>
          </a:prstGeom>
          <a:noFill/>
        </p:spPr>
        <p:txBody>
          <a:bodyPr wrap="square" rtlCol="0">
            <a:spAutoFit/>
          </a:bodyPr>
          <a:lstStyle/>
          <a:p>
            <a:r>
              <a:rPr lang="en-GB" sz="2800" dirty="0"/>
              <a:t>Combine ‘tagged’ data with source data</a:t>
            </a:r>
          </a:p>
        </p:txBody>
      </p:sp>
      <p:pic>
        <p:nvPicPr>
          <p:cNvPr id="14" name="Picture 13" descr="Single database icon to signify a new dataset, combining tagged audit data with the source content data,">
            <a:extLst>
              <a:ext uri="{FF2B5EF4-FFF2-40B4-BE49-F238E27FC236}">
                <a16:creationId xmlns:a16="http://schemas.microsoft.com/office/drawing/2014/main" id="{630F0058-DFFD-D028-21A2-17CCE98C6C01}"/>
              </a:ext>
            </a:extLst>
          </p:cNvPr>
          <p:cNvPicPr>
            <a:picLocks noChangeAspect="1"/>
          </p:cNvPicPr>
          <p:nvPr/>
        </p:nvPicPr>
        <p:blipFill rotWithShape="1">
          <a:blip r:embed="rId3"/>
          <a:srcRect l="11108" r="11670" b="12813"/>
          <a:stretch/>
        </p:blipFill>
        <p:spPr>
          <a:xfrm>
            <a:off x="7749574" y="2448114"/>
            <a:ext cx="500096" cy="564629"/>
          </a:xfrm>
          <a:prstGeom prst="rect">
            <a:avLst/>
          </a:prstGeom>
        </p:spPr>
      </p:pic>
      <p:sp>
        <p:nvSpPr>
          <p:cNvPr id="27" name="Arrow: Right 26" descr="Right arrow showing the next step.">
            <a:extLst>
              <a:ext uri="{FF2B5EF4-FFF2-40B4-BE49-F238E27FC236}">
                <a16:creationId xmlns:a16="http://schemas.microsoft.com/office/drawing/2014/main" id="{A8656A35-FD98-12E4-3716-694142E417E0}"/>
              </a:ext>
            </a:extLst>
          </p:cNvPr>
          <p:cNvSpPr/>
          <p:nvPr/>
        </p:nvSpPr>
        <p:spPr>
          <a:xfrm>
            <a:off x="8639707" y="2666626"/>
            <a:ext cx="500096" cy="423080"/>
          </a:xfrm>
          <a:prstGeom prst="rightArrow">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B05D0095-8C86-F671-1469-3A44550F82F2}"/>
              </a:ext>
            </a:extLst>
          </p:cNvPr>
          <p:cNvSpPr txBox="1"/>
          <p:nvPr/>
        </p:nvSpPr>
        <p:spPr>
          <a:xfrm>
            <a:off x="9407596" y="3978332"/>
            <a:ext cx="2219269" cy="2246769"/>
          </a:xfrm>
          <a:prstGeom prst="rect">
            <a:avLst/>
          </a:prstGeom>
          <a:noFill/>
        </p:spPr>
        <p:txBody>
          <a:bodyPr wrap="square" rtlCol="0">
            <a:spAutoFit/>
          </a:bodyPr>
          <a:lstStyle/>
          <a:p>
            <a:r>
              <a:rPr lang="en-GB" sz="2800" dirty="0"/>
              <a:t>Inventory front-end, reporting and onward use</a:t>
            </a:r>
          </a:p>
        </p:txBody>
      </p:sp>
      <p:pic>
        <p:nvPicPr>
          <p:cNvPr id="16" name="Graphic 40" descr="Amazon QuickSight service icon.">
            <a:extLst>
              <a:ext uri="{FF2B5EF4-FFF2-40B4-BE49-F238E27FC236}">
                <a16:creationId xmlns:a16="http://schemas.microsoft.com/office/drawing/2014/main" id="{C19E7FE0-6905-4B81-B67D-B0B601AA06F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494801" y="2412458"/>
            <a:ext cx="667515" cy="667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descr="Icon showing a stack of web pages to represent DBT products or services.">
            <a:extLst>
              <a:ext uri="{FF2B5EF4-FFF2-40B4-BE49-F238E27FC236}">
                <a16:creationId xmlns:a16="http://schemas.microsoft.com/office/drawing/2014/main" id="{57C4B1B8-535A-F26A-A2E3-AB48CE60F0BD}"/>
              </a:ext>
            </a:extLst>
          </p:cNvPr>
          <p:cNvGrpSpPr/>
          <p:nvPr/>
        </p:nvGrpSpPr>
        <p:grpSpPr>
          <a:xfrm>
            <a:off x="10458048" y="2395626"/>
            <a:ext cx="848833" cy="860052"/>
            <a:chOff x="10458048" y="2395626"/>
            <a:chExt cx="848833" cy="860052"/>
          </a:xfrm>
        </p:grpSpPr>
        <p:sp>
          <p:nvSpPr>
            <p:cNvPr id="22" name="Rectangle 21">
              <a:extLst>
                <a:ext uri="{FF2B5EF4-FFF2-40B4-BE49-F238E27FC236}">
                  <a16:creationId xmlns:a16="http://schemas.microsoft.com/office/drawing/2014/main" id="{D5E7BE3F-E235-FFF3-C448-72202D9F9FD6}"/>
                </a:ext>
              </a:extLst>
            </p:cNvPr>
            <p:cNvSpPr/>
            <p:nvPr/>
          </p:nvSpPr>
          <p:spPr>
            <a:xfrm>
              <a:off x="10499185" y="2447982"/>
              <a:ext cx="807696" cy="80769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tangle 20">
              <a:extLst>
                <a:ext uri="{FF2B5EF4-FFF2-40B4-BE49-F238E27FC236}">
                  <a16:creationId xmlns:a16="http://schemas.microsoft.com/office/drawing/2014/main" id="{8C3D43BA-06AC-A7AA-2013-ED0991158AA3}"/>
                </a:ext>
              </a:extLst>
            </p:cNvPr>
            <p:cNvSpPr/>
            <p:nvPr/>
          </p:nvSpPr>
          <p:spPr>
            <a:xfrm>
              <a:off x="10475813" y="2424608"/>
              <a:ext cx="807696" cy="80769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77F7B396-095D-177D-881E-124AD98B97FD}"/>
                </a:ext>
              </a:extLst>
            </p:cNvPr>
            <p:cNvSpPr/>
            <p:nvPr/>
          </p:nvSpPr>
          <p:spPr>
            <a:xfrm>
              <a:off x="10458048" y="2395626"/>
              <a:ext cx="807696" cy="80769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ectangle 17">
              <a:extLst>
                <a:ext uri="{FF2B5EF4-FFF2-40B4-BE49-F238E27FC236}">
                  <a16:creationId xmlns:a16="http://schemas.microsoft.com/office/drawing/2014/main" id="{4C520510-B612-F521-0A39-0D13A7EEEA56}"/>
                </a:ext>
              </a:extLst>
            </p:cNvPr>
            <p:cNvSpPr/>
            <p:nvPr/>
          </p:nvSpPr>
          <p:spPr>
            <a:xfrm>
              <a:off x="10470757" y="2575110"/>
              <a:ext cx="769230" cy="5961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9" name="TextBox 18">
            <a:extLst>
              <a:ext uri="{FF2B5EF4-FFF2-40B4-BE49-F238E27FC236}">
                <a16:creationId xmlns:a16="http://schemas.microsoft.com/office/drawing/2014/main" id="{0CF801CF-3508-C08C-29EE-5D8E9D8DCAD6}"/>
              </a:ext>
            </a:extLst>
          </p:cNvPr>
          <p:cNvSpPr txBox="1"/>
          <p:nvPr/>
        </p:nvSpPr>
        <p:spPr>
          <a:xfrm>
            <a:off x="10445000" y="2393035"/>
            <a:ext cx="487634" cy="184666"/>
          </a:xfrm>
          <a:prstGeom prst="rect">
            <a:avLst/>
          </a:prstGeom>
          <a:noFill/>
        </p:spPr>
        <p:txBody>
          <a:bodyPr wrap="none" rtlCol="0">
            <a:spAutoFit/>
          </a:bodyPr>
          <a:lstStyle/>
          <a:p>
            <a:r>
              <a:rPr lang="en-GB" sz="600" b="1" dirty="0">
                <a:solidFill>
                  <a:schemeClr val="bg1"/>
                </a:solidFill>
              </a:rPr>
              <a:t>GOV.UK</a:t>
            </a:r>
          </a:p>
        </p:txBody>
      </p:sp>
      <p:sp>
        <p:nvSpPr>
          <p:cNvPr id="20" name="TextBox 19">
            <a:extLst>
              <a:ext uri="{FF2B5EF4-FFF2-40B4-BE49-F238E27FC236}">
                <a16:creationId xmlns:a16="http://schemas.microsoft.com/office/drawing/2014/main" id="{65614AC7-4D94-8FAE-7EC7-591E57C4940B}"/>
              </a:ext>
            </a:extLst>
          </p:cNvPr>
          <p:cNvSpPr txBox="1"/>
          <p:nvPr/>
        </p:nvSpPr>
        <p:spPr>
          <a:xfrm>
            <a:off x="10440421" y="2631623"/>
            <a:ext cx="808235" cy="428515"/>
          </a:xfrm>
          <a:prstGeom prst="rect">
            <a:avLst/>
          </a:prstGeom>
          <a:noFill/>
        </p:spPr>
        <p:txBody>
          <a:bodyPr wrap="none" rtlCol="0">
            <a:spAutoFit/>
          </a:bodyPr>
          <a:lstStyle/>
          <a:p>
            <a:pPr>
              <a:lnSpc>
                <a:spcPct val="114000"/>
              </a:lnSpc>
            </a:pPr>
            <a:r>
              <a:rPr lang="en-GB" sz="1000" dirty="0"/>
              <a:t>Product or </a:t>
            </a:r>
          </a:p>
          <a:p>
            <a:pPr>
              <a:lnSpc>
                <a:spcPct val="114000"/>
              </a:lnSpc>
            </a:pPr>
            <a:r>
              <a:rPr lang="en-GB" sz="1000" dirty="0"/>
              <a:t>service</a:t>
            </a:r>
          </a:p>
        </p:txBody>
      </p:sp>
    </p:spTree>
    <p:extLst>
      <p:ext uri="{BB962C8B-B14F-4D97-AF65-F5344CB8AC3E}">
        <p14:creationId xmlns:p14="http://schemas.microsoft.com/office/powerpoint/2010/main" val="1872284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2" grpId="0"/>
      <p:bldP spid="25" grpId="0" animBg="1"/>
      <p:bldP spid="13" grpId="0"/>
      <p:bldP spid="26" grpId="0" animBg="1"/>
      <p:bldP spid="15" grpId="0"/>
      <p:bldP spid="27" grpId="0" animBg="1"/>
      <p:bldP spid="23" grpId="0"/>
      <p:bldP spid="19" grpId="0"/>
      <p:bldP spid="2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2AF6D2-FAC5-A48C-B99C-BB2477CFA0C0}"/>
            </a:ext>
          </a:extLst>
        </p:cNvPr>
        <p:cNvGrpSpPr/>
        <p:nvPr/>
      </p:nvGrpSpPr>
      <p:grpSpPr>
        <a:xfrm>
          <a:off x="0" y="0"/>
          <a:ext cx="0" cy="0"/>
          <a:chOff x="0" y="0"/>
          <a:chExt cx="0" cy="0"/>
        </a:xfrm>
      </p:grpSpPr>
      <p:sp>
        <p:nvSpPr>
          <p:cNvPr id="4" name="Rounded Rectangular Callout 4">
            <a:extLst>
              <a:ext uri="{FF2B5EF4-FFF2-40B4-BE49-F238E27FC236}">
                <a16:creationId xmlns:a16="http://schemas.microsoft.com/office/drawing/2014/main" id="{2E6A210C-408C-3F7B-8489-C9414D47439B}"/>
              </a:ext>
              <a:ext uri="{C183D7F6-B498-43B3-948B-1728B52AA6E4}">
                <adec:decorative xmlns:adec="http://schemas.microsoft.com/office/drawing/2017/decorative" val="1"/>
              </a:ext>
            </a:extLst>
          </p:cNvPr>
          <p:cNvSpPr/>
          <p:nvPr/>
        </p:nvSpPr>
        <p:spPr>
          <a:xfrm>
            <a:off x="818878" y="3077323"/>
            <a:ext cx="11013732" cy="2722973"/>
          </a:xfrm>
          <a:prstGeom prst="wedgeRoundRectCallout">
            <a:avLst>
              <a:gd name="adj1" fmla="val -3643"/>
              <a:gd name="adj2" fmla="val 64615"/>
              <a:gd name="adj3" fmla="val 16667"/>
            </a:avLst>
          </a:prstGeom>
          <a:solidFill>
            <a:srgbClr val="CCEC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3ED81DC9-D43D-2108-7B3E-D32E0B1058D5}"/>
              </a:ext>
            </a:extLst>
          </p:cNvPr>
          <p:cNvSpPr>
            <a:spLocks noGrp="1"/>
          </p:cNvSpPr>
          <p:nvPr>
            <p:ph type="title"/>
          </p:nvPr>
        </p:nvSpPr>
        <p:spPr>
          <a:xfrm>
            <a:off x="1113774" y="608428"/>
            <a:ext cx="10515600" cy="1397791"/>
          </a:xfrm>
        </p:spPr>
        <p:txBody>
          <a:bodyPr>
            <a:normAutofit/>
          </a:bodyPr>
          <a:lstStyle/>
          <a:p>
            <a:pPr>
              <a:lnSpc>
                <a:spcPct val="114000"/>
              </a:lnSpc>
            </a:pPr>
            <a:r>
              <a:rPr lang="en-GB" sz="3600" dirty="0">
                <a:solidFill>
                  <a:srgbClr val="C00000"/>
                </a:solidFill>
              </a:rPr>
              <a:t>Job stories define the purpose of inventory fields / audit criteria</a:t>
            </a:r>
          </a:p>
        </p:txBody>
      </p:sp>
      <p:sp>
        <p:nvSpPr>
          <p:cNvPr id="2" name="TextBox 1">
            <a:extLst>
              <a:ext uri="{FF2B5EF4-FFF2-40B4-BE49-F238E27FC236}">
                <a16:creationId xmlns:a16="http://schemas.microsoft.com/office/drawing/2014/main" id="{A4EA80D4-5578-6D9C-FEF3-244D661E2B7F}"/>
              </a:ext>
            </a:extLst>
          </p:cNvPr>
          <p:cNvSpPr txBox="1"/>
          <p:nvPr/>
        </p:nvSpPr>
        <p:spPr>
          <a:xfrm>
            <a:off x="1113774" y="2189304"/>
            <a:ext cx="10122262" cy="606833"/>
          </a:xfrm>
          <a:prstGeom prst="rect">
            <a:avLst/>
          </a:prstGeom>
          <a:noFill/>
        </p:spPr>
        <p:txBody>
          <a:bodyPr wrap="square" rtlCol="0">
            <a:spAutoFit/>
          </a:bodyPr>
          <a:lstStyle/>
          <a:p>
            <a:pPr>
              <a:lnSpc>
                <a:spcPct val="114000"/>
              </a:lnSpc>
              <a:spcBef>
                <a:spcPts val="1800"/>
              </a:spcBef>
            </a:pPr>
            <a:r>
              <a:rPr lang="en-GB" sz="3200" dirty="0"/>
              <a:t>For example, field for retirement date:</a:t>
            </a:r>
          </a:p>
        </p:txBody>
      </p:sp>
      <p:sp>
        <p:nvSpPr>
          <p:cNvPr id="3" name="TextBox 2">
            <a:extLst>
              <a:ext uri="{FF2B5EF4-FFF2-40B4-BE49-F238E27FC236}">
                <a16:creationId xmlns:a16="http://schemas.microsoft.com/office/drawing/2014/main" id="{5D4E75A4-59AA-028D-BB01-EE5CE1B6628F}"/>
              </a:ext>
            </a:extLst>
          </p:cNvPr>
          <p:cNvSpPr txBox="1"/>
          <p:nvPr/>
        </p:nvSpPr>
        <p:spPr>
          <a:xfrm>
            <a:off x="1113774" y="3425831"/>
            <a:ext cx="10515600" cy="1883464"/>
          </a:xfrm>
          <a:prstGeom prst="rect">
            <a:avLst/>
          </a:prstGeom>
          <a:noFill/>
        </p:spPr>
        <p:txBody>
          <a:bodyPr wrap="square" rtlCol="0">
            <a:spAutoFit/>
          </a:bodyPr>
          <a:lstStyle/>
          <a:p>
            <a:pPr>
              <a:lnSpc>
                <a:spcPct val="114000"/>
              </a:lnSpc>
              <a:spcBef>
                <a:spcPts val="600"/>
              </a:spcBef>
            </a:pPr>
            <a:r>
              <a:rPr lang="en-GB" sz="3200" dirty="0"/>
              <a:t>When publishing new content </a:t>
            </a:r>
          </a:p>
          <a:p>
            <a:pPr>
              <a:lnSpc>
                <a:spcPct val="114000"/>
              </a:lnSpc>
              <a:spcBef>
                <a:spcPts val="600"/>
              </a:spcBef>
            </a:pPr>
            <a:r>
              <a:rPr lang="en-GB" sz="3200" dirty="0"/>
              <a:t>I want to agree a date with stakeholders to retire it</a:t>
            </a:r>
          </a:p>
          <a:p>
            <a:pPr>
              <a:lnSpc>
                <a:spcPct val="114000"/>
              </a:lnSpc>
              <a:spcBef>
                <a:spcPts val="600"/>
              </a:spcBef>
            </a:pPr>
            <a:r>
              <a:rPr lang="en-GB" sz="3200" dirty="0"/>
              <a:t>So I can remove the content when it’s served its purpose</a:t>
            </a:r>
          </a:p>
        </p:txBody>
      </p:sp>
      <p:sp>
        <p:nvSpPr>
          <p:cNvPr id="5" name="TextBox 4">
            <a:extLst>
              <a:ext uri="{FF2B5EF4-FFF2-40B4-BE49-F238E27FC236}">
                <a16:creationId xmlns:a16="http://schemas.microsoft.com/office/drawing/2014/main" id="{D700F296-9184-5232-A13D-E0AC5E662AC9}"/>
              </a:ext>
            </a:extLst>
          </p:cNvPr>
          <p:cNvSpPr txBox="1"/>
          <p:nvPr/>
        </p:nvSpPr>
        <p:spPr>
          <a:xfrm>
            <a:off x="6096000" y="6020559"/>
            <a:ext cx="2721156" cy="478144"/>
          </a:xfrm>
          <a:prstGeom prst="rect">
            <a:avLst/>
          </a:prstGeom>
          <a:solidFill>
            <a:schemeClr val="bg1"/>
          </a:solidFill>
          <a:ln>
            <a:solidFill>
              <a:schemeClr val="tx1"/>
            </a:solidFill>
          </a:ln>
        </p:spPr>
        <p:txBody>
          <a:bodyPr wrap="square" rtlCol="0">
            <a:spAutoFit/>
          </a:bodyPr>
          <a:lstStyle/>
          <a:p>
            <a:pPr>
              <a:lnSpc>
                <a:spcPct val="114000"/>
              </a:lnSpc>
              <a:spcBef>
                <a:spcPts val="1800"/>
              </a:spcBef>
            </a:pPr>
            <a:r>
              <a:rPr lang="en-GB" sz="2400" dirty="0"/>
              <a:t>Content designer</a:t>
            </a:r>
          </a:p>
        </p:txBody>
      </p:sp>
    </p:spTree>
    <p:extLst>
      <p:ext uri="{BB962C8B-B14F-4D97-AF65-F5344CB8AC3E}">
        <p14:creationId xmlns:p14="http://schemas.microsoft.com/office/powerpoint/2010/main" val="32140717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2AF6D2-FAC5-A48C-B99C-BB2477CFA0C0}"/>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3ED81DC9-D43D-2108-7B3E-D32E0B1058D5}"/>
              </a:ext>
            </a:extLst>
          </p:cNvPr>
          <p:cNvSpPr>
            <a:spLocks noGrp="1"/>
          </p:cNvSpPr>
          <p:nvPr>
            <p:ph type="title"/>
          </p:nvPr>
        </p:nvSpPr>
        <p:spPr>
          <a:xfrm>
            <a:off x="1113773" y="622078"/>
            <a:ext cx="10515600" cy="997510"/>
          </a:xfrm>
        </p:spPr>
        <p:txBody>
          <a:bodyPr>
            <a:normAutofit/>
          </a:bodyPr>
          <a:lstStyle/>
          <a:p>
            <a:r>
              <a:rPr lang="en-GB" sz="3600" dirty="0">
                <a:solidFill>
                  <a:srgbClr val="C00000"/>
                </a:solidFill>
              </a:rPr>
              <a:t>A good taxonomy is critical</a:t>
            </a:r>
          </a:p>
        </p:txBody>
      </p:sp>
      <p:sp>
        <p:nvSpPr>
          <p:cNvPr id="2" name="TextBox 1">
            <a:extLst>
              <a:ext uri="{FF2B5EF4-FFF2-40B4-BE49-F238E27FC236}">
                <a16:creationId xmlns:a16="http://schemas.microsoft.com/office/drawing/2014/main" id="{A4EA80D4-5578-6D9C-FEF3-244D661E2B7F}"/>
              </a:ext>
            </a:extLst>
          </p:cNvPr>
          <p:cNvSpPr txBox="1"/>
          <p:nvPr/>
        </p:nvSpPr>
        <p:spPr>
          <a:xfrm>
            <a:off x="1113773" y="1619588"/>
            <a:ext cx="10623301" cy="4898392"/>
          </a:xfrm>
          <a:prstGeom prst="rect">
            <a:avLst/>
          </a:prstGeom>
          <a:noFill/>
        </p:spPr>
        <p:txBody>
          <a:bodyPr wrap="square" rtlCol="0">
            <a:spAutoFit/>
          </a:bodyPr>
          <a:lstStyle/>
          <a:p>
            <a:pPr marL="571500" indent="-571500">
              <a:lnSpc>
                <a:spcPct val="114000"/>
              </a:lnSpc>
              <a:spcBef>
                <a:spcPts val="1800"/>
              </a:spcBef>
              <a:buFont typeface="Arial" panose="020B0604020202020204" pitchFamily="34" charset="0"/>
              <a:buChar char="•"/>
            </a:pPr>
            <a:r>
              <a:rPr lang="en-GB" sz="3200" dirty="0"/>
              <a:t>It’s ok to start with a working classification. Define the fields and values for your audit criteria, and write a description in a data dictionary or object guide</a:t>
            </a:r>
          </a:p>
          <a:p>
            <a:pPr marL="571500" indent="-571500">
              <a:lnSpc>
                <a:spcPct val="114000"/>
              </a:lnSpc>
              <a:spcBef>
                <a:spcPts val="1800"/>
              </a:spcBef>
              <a:buFont typeface="Arial" panose="020B0604020202020204" pitchFamily="34" charset="0"/>
              <a:buChar char="•"/>
            </a:pPr>
            <a:r>
              <a:rPr lang="en-GB" sz="3200" dirty="0"/>
              <a:t>Workshop with domain experts and test with users</a:t>
            </a:r>
          </a:p>
          <a:p>
            <a:pPr marL="571500" indent="-571500">
              <a:lnSpc>
                <a:spcPct val="114000"/>
              </a:lnSpc>
              <a:spcBef>
                <a:spcPts val="1800"/>
              </a:spcBef>
              <a:buFont typeface="Arial" panose="020B0604020202020204" pitchFamily="34" charset="0"/>
              <a:buChar char="•"/>
            </a:pPr>
            <a:r>
              <a:rPr lang="en-GB" sz="3200" dirty="0"/>
              <a:t>Global taxonomy will integrate tools in the info layer</a:t>
            </a:r>
          </a:p>
          <a:p>
            <a:pPr marL="571500" indent="-571500">
              <a:lnSpc>
                <a:spcPct val="114000"/>
              </a:lnSpc>
              <a:spcBef>
                <a:spcPts val="1800"/>
              </a:spcBef>
              <a:buFont typeface="Arial" panose="020B0604020202020204" pitchFamily="34" charset="0"/>
              <a:buChar char="•"/>
            </a:pPr>
            <a:r>
              <a:rPr lang="en-GB" sz="3200" dirty="0"/>
              <a:t>Implement taxonomy governance</a:t>
            </a:r>
          </a:p>
          <a:p>
            <a:pPr marL="571500" indent="-571500">
              <a:lnSpc>
                <a:spcPct val="114000"/>
              </a:lnSpc>
              <a:spcBef>
                <a:spcPts val="1800"/>
              </a:spcBef>
              <a:buFont typeface="Arial" panose="020B0604020202020204" pitchFamily="34" charset="0"/>
              <a:buChar char="•"/>
            </a:pPr>
            <a:r>
              <a:rPr lang="en-GB" sz="3200" dirty="0"/>
              <a:t>See </a:t>
            </a:r>
            <a:r>
              <a:rPr lang="en-GB" sz="3200" dirty="0">
                <a:hlinkClick r:id="rId3"/>
              </a:rPr>
              <a:t>Jonathan Engel’s talk from WIAD London 2024</a:t>
            </a:r>
            <a:endParaRPr lang="en-GB" sz="3200" dirty="0"/>
          </a:p>
        </p:txBody>
      </p:sp>
    </p:spTree>
    <p:extLst>
      <p:ext uri="{BB962C8B-B14F-4D97-AF65-F5344CB8AC3E}">
        <p14:creationId xmlns:p14="http://schemas.microsoft.com/office/powerpoint/2010/main" val="4221813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5DF2F-69FA-0A30-34EE-3573192FB2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4238E5-2812-9DE3-A76E-D9FA25CF6C08}"/>
              </a:ext>
            </a:extLst>
          </p:cNvPr>
          <p:cNvSpPr>
            <a:spLocks noGrp="1"/>
          </p:cNvSpPr>
          <p:nvPr>
            <p:ph type="ctrTitle"/>
          </p:nvPr>
        </p:nvSpPr>
        <p:spPr/>
        <p:txBody>
          <a:bodyPr/>
          <a:lstStyle/>
          <a:p>
            <a:r>
              <a:rPr lang="en-GB" dirty="0"/>
              <a:t>What about content that’s not page-level?</a:t>
            </a:r>
          </a:p>
        </p:txBody>
      </p:sp>
    </p:spTree>
    <p:extLst>
      <p:ext uri="{BB962C8B-B14F-4D97-AF65-F5344CB8AC3E}">
        <p14:creationId xmlns:p14="http://schemas.microsoft.com/office/powerpoint/2010/main" val="27523696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2AF6D2-FAC5-A48C-B99C-BB2477CFA0C0}"/>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3ED81DC9-D43D-2108-7B3E-D32E0B1058D5}"/>
              </a:ext>
            </a:extLst>
          </p:cNvPr>
          <p:cNvSpPr>
            <a:spLocks noGrp="1"/>
          </p:cNvSpPr>
          <p:nvPr>
            <p:ph type="title"/>
          </p:nvPr>
        </p:nvSpPr>
        <p:spPr>
          <a:xfrm>
            <a:off x="838200" y="567487"/>
            <a:ext cx="10515600" cy="997510"/>
          </a:xfrm>
        </p:spPr>
        <p:txBody>
          <a:bodyPr>
            <a:normAutofit/>
          </a:bodyPr>
          <a:lstStyle/>
          <a:p>
            <a:r>
              <a:rPr lang="en-GB" sz="3600" dirty="0">
                <a:solidFill>
                  <a:srgbClr val="C00000"/>
                </a:solidFill>
              </a:rPr>
              <a:t>The future of content is modular</a:t>
            </a:r>
          </a:p>
        </p:txBody>
      </p:sp>
      <p:pic>
        <p:nvPicPr>
          <p:cNvPr id="8" name="Picture 7" descr="A close-up of hands making a clay pot, on a spinning potter's wheel.">
            <a:extLst>
              <a:ext uri="{FF2B5EF4-FFF2-40B4-BE49-F238E27FC236}">
                <a16:creationId xmlns:a16="http://schemas.microsoft.com/office/drawing/2014/main" id="{F03BA5BB-6394-677B-035A-08959B142E80}"/>
              </a:ext>
            </a:extLst>
          </p:cNvPr>
          <p:cNvPicPr>
            <a:picLocks noChangeAspect="1"/>
          </p:cNvPicPr>
          <p:nvPr/>
        </p:nvPicPr>
        <p:blipFill>
          <a:blip r:embed="rId3"/>
          <a:stretch>
            <a:fillRect/>
          </a:stretch>
        </p:blipFill>
        <p:spPr>
          <a:xfrm>
            <a:off x="1008163" y="1890873"/>
            <a:ext cx="4328491" cy="2886375"/>
          </a:xfrm>
          <a:prstGeom prst="rect">
            <a:avLst/>
          </a:prstGeom>
        </p:spPr>
      </p:pic>
      <p:sp>
        <p:nvSpPr>
          <p:cNvPr id="10" name="TextBox 9">
            <a:extLst>
              <a:ext uri="{FF2B5EF4-FFF2-40B4-BE49-F238E27FC236}">
                <a16:creationId xmlns:a16="http://schemas.microsoft.com/office/drawing/2014/main" id="{DEE2FCCB-2DBE-1AFE-5626-4076581018F8}"/>
              </a:ext>
            </a:extLst>
          </p:cNvPr>
          <p:cNvSpPr txBox="1"/>
          <p:nvPr/>
        </p:nvSpPr>
        <p:spPr>
          <a:xfrm>
            <a:off x="1008163" y="4269416"/>
            <a:ext cx="1197591" cy="1015663"/>
          </a:xfrm>
          <a:prstGeom prst="rect">
            <a:avLst/>
          </a:prstGeom>
          <a:noFill/>
        </p:spPr>
        <p:txBody>
          <a:bodyPr wrap="square">
            <a:spAutoFit/>
          </a:bodyPr>
          <a:lstStyle/>
          <a:p>
            <a:r>
              <a:rPr lang="en-GB" sz="6000" dirty="0"/>
              <a:t>❌</a:t>
            </a:r>
          </a:p>
        </p:txBody>
      </p:sp>
      <p:pic>
        <p:nvPicPr>
          <p:cNvPr id="5" name="Picture 4" descr="Close up of a person's hands, using Lego bricks to build a wall.">
            <a:extLst>
              <a:ext uri="{FF2B5EF4-FFF2-40B4-BE49-F238E27FC236}">
                <a16:creationId xmlns:a16="http://schemas.microsoft.com/office/drawing/2014/main" id="{3D0FA7FE-638A-DA36-B2F2-BD6EE99AD757}"/>
              </a:ext>
            </a:extLst>
          </p:cNvPr>
          <p:cNvPicPr>
            <a:picLocks noChangeAspect="1"/>
          </p:cNvPicPr>
          <p:nvPr/>
        </p:nvPicPr>
        <p:blipFill>
          <a:blip r:embed="rId4"/>
          <a:stretch>
            <a:fillRect/>
          </a:stretch>
        </p:blipFill>
        <p:spPr>
          <a:xfrm>
            <a:off x="5645811" y="1890874"/>
            <a:ext cx="4329563" cy="2886375"/>
          </a:xfrm>
          <a:prstGeom prst="rect">
            <a:avLst/>
          </a:prstGeom>
        </p:spPr>
      </p:pic>
      <p:sp>
        <p:nvSpPr>
          <p:cNvPr id="11" name="TextBox 10">
            <a:extLst>
              <a:ext uri="{FF2B5EF4-FFF2-40B4-BE49-F238E27FC236}">
                <a16:creationId xmlns:a16="http://schemas.microsoft.com/office/drawing/2014/main" id="{AB4ADB36-4ED1-8EE7-9708-8B58A6537628}"/>
              </a:ext>
            </a:extLst>
          </p:cNvPr>
          <p:cNvSpPr txBox="1"/>
          <p:nvPr/>
        </p:nvSpPr>
        <p:spPr>
          <a:xfrm>
            <a:off x="5859091" y="4180725"/>
            <a:ext cx="1197591" cy="1015663"/>
          </a:xfrm>
          <a:prstGeom prst="rect">
            <a:avLst/>
          </a:prstGeom>
          <a:noFill/>
        </p:spPr>
        <p:txBody>
          <a:bodyPr wrap="square">
            <a:spAutoFit/>
          </a:bodyPr>
          <a:lstStyle/>
          <a:p>
            <a:r>
              <a:rPr lang="en-GB" sz="6000" dirty="0"/>
              <a:t>✔️</a:t>
            </a:r>
          </a:p>
        </p:txBody>
      </p:sp>
      <p:sp>
        <p:nvSpPr>
          <p:cNvPr id="3" name="TextBox 2">
            <a:extLst>
              <a:ext uri="{FF2B5EF4-FFF2-40B4-BE49-F238E27FC236}">
                <a16:creationId xmlns:a16="http://schemas.microsoft.com/office/drawing/2014/main" id="{2988E082-2213-AA1C-93FA-7D0ED05BEB8C}"/>
              </a:ext>
            </a:extLst>
          </p:cNvPr>
          <p:cNvSpPr txBox="1"/>
          <p:nvPr/>
        </p:nvSpPr>
        <p:spPr>
          <a:xfrm>
            <a:off x="6096000" y="5615528"/>
            <a:ext cx="3922869" cy="954107"/>
          </a:xfrm>
          <a:prstGeom prst="rect">
            <a:avLst/>
          </a:prstGeom>
          <a:noFill/>
        </p:spPr>
        <p:txBody>
          <a:bodyPr wrap="none" rtlCol="0">
            <a:spAutoFit/>
          </a:bodyPr>
          <a:lstStyle/>
          <a:p>
            <a:pPr algn="r"/>
            <a:r>
              <a:rPr lang="en-GB" sz="2800" dirty="0" err="1"/>
              <a:t>Noz</a:t>
            </a:r>
            <a:r>
              <a:rPr lang="en-GB" sz="2800" dirty="0"/>
              <a:t> Urbina</a:t>
            </a:r>
          </a:p>
          <a:p>
            <a:r>
              <a:rPr lang="en-GB" sz="2800" dirty="0"/>
              <a:t>content strategist, 2020</a:t>
            </a:r>
          </a:p>
        </p:txBody>
      </p:sp>
      <p:pic>
        <p:nvPicPr>
          <p:cNvPr id="4104" name="Picture 8" descr="Headshot of Noz Urbina. He's wearing a black flat cap, red tie and grey waistcoat. He's smiling at the camera while tipping his hat.">
            <a:extLst>
              <a:ext uri="{FF2B5EF4-FFF2-40B4-BE49-F238E27FC236}">
                <a16:creationId xmlns:a16="http://schemas.microsoft.com/office/drawing/2014/main" id="{C4F14616-A234-38EC-5F24-FF97E18455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98206" y="4873581"/>
            <a:ext cx="1696054" cy="1696054"/>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9638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2AF6D2-FAC5-A48C-B99C-BB2477CFA0C0}"/>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3ED81DC9-D43D-2108-7B3E-D32E0B1058D5}"/>
              </a:ext>
            </a:extLst>
          </p:cNvPr>
          <p:cNvSpPr>
            <a:spLocks noGrp="1"/>
          </p:cNvSpPr>
          <p:nvPr>
            <p:ph type="title"/>
          </p:nvPr>
        </p:nvSpPr>
        <p:spPr>
          <a:xfrm>
            <a:off x="1267543" y="476253"/>
            <a:ext cx="9176639" cy="1466029"/>
          </a:xfrm>
        </p:spPr>
        <p:txBody>
          <a:bodyPr>
            <a:normAutofit/>
          </a:bodyPr>
          <a:lstStyle/>
          <a:p>
            <a:pPr>
              <a:lnSpc>
                <a:spcPct val="114000"/>
              </a:lnSpc>
            </a:pPr>
            <a:r>
              <a:rPr lang="en-GB" sz="3600" dirty="0">
                <a:solidFill>
                  <a:srgbClr val="C00000"/>
                </a:solidFill>
              </a:rPr>
              <a:t>Instances of content types and</a:t>
            </a:r>
            <a:br>
              <a:rPr lang="en-GB" sz="3600" dirty="0">
                <a:solidFill>
                  <a:srgbClr val="C00000"/>
                </a:solidFill>
              </a:rPr>
            </a:br>
            <a:r>
              <a:rPr lang="en-GB" sz="3600" dirty="0">
                <a:solidFill>
                  <a:srgbClr val="C00000"/>
                </a:solidFill>
              </a:rPr>
              <a:t>unique identifiers</a:t>
            </a:r>
          </a:p>
        </p:txBody>
      </p:sp>
      <p:grpSp>
        <p:nvGrpSpPr>
          <p:cNvPr id="2" name="Group 1" descr="Simple entity diagram showing attributes of a 'guidance' content type.">
            <a:extLst>
              <a:ext uri="{FF2B5EF4-FFF2-40B4-BE49-F238E27FC236}">
                <a16:creationId xmlns:a16="http://schemas.microsoft.com/office/drawing/2014/main" id="{530B0BFF-6934-E6B0-D2A7-94BF37977C5E}"/>
              </a:ext>
            </a:extLst>
          </p:cNvPr>
          <p:cNvGrpSpPr/>
          <p:nvPr/>
        </p:nvGrpSpPr>
        <p:grpSpPr>
          <a:xfrm>
            <a:off x="1267543" y="2119357"/>
            <a:ext cx="3494087" cy="3953902"/>
            <a:chOff x="1267543" y="2119357"/>
            <a:chExt cx="3494087" cy="3953902"/>
          </a:xfrm>
        </p:grpSpPr>
        <p:sp>
          <p:nvSpPr>
            <p:cNvPr id="5" name="Rectangle 4">
              <a:extLst>
                <a:ext uri="{FF2B5EF4-FFF2-40B4-BE49-F238E27FC236}">
                  <a16:creationId xmlns:a16="http://schemas.microsoft.com/office/drawing/2014/main" id="{6ABCFEDE-C4D0-2C71-D3B4-144CA39B6471}"/>
                </a:ext>
              </a:extLst>
            </p:cNvPr>
            <p:cNvSpPr/>
            <p:nvPr/>
          </p:nvSpPr>
          <p:spPr>
            <a:xfrm>
              <a:off x="1267543" y="2120458"/>
              <a:ext cx="3494087" cy="395280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187E0E7-2B2D-3F9B-D8EA-51C736D42193}"/>
                </a:ext>
              </a:extLst>
            </p:cNvPr>
            <p:cNvSpPr/>
            <p:nvPr/>
          </p:nvSpPr>
          <p:spPr>
            <a:xfrm>
              <a:off x="1267543" y="2119357"/>
              <a:ext cx="3494087" cy="66504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TextBox 7">
            <a:extLst>
              <a:ext uri="{FF2B5EF4-FFF2-40B4-BE49-F238E27FC236}">
                <a16:creationId xmlns:a16="http://schemas.microsoft.com/office/drawing/2014/main" id="{A7C0D6DE-4EB6-A342-102C-25AB5F35F044}"/>
              </a:ext>
            </a:extLst>
          </p:cNvPr>
          <p:cNvSpPr txBox="1"/>
          <p:nvPr/>
        </p:nvSpPr>
        <p:spPr>
          <a:xfrm>
            <a:off x="1416669" y="2180616"/>
            <a:ext cx="1725152" cy="542521"/>
          </a:xfrm>
          <a:prstGeom prst="rect">
            <a:avLst/>
          </a:prstGeom>
          <a:noFill/>
        </p:spPr>
        <p:txBody>
          <a:bodyPr wrap="none" rtlCol="0">
            <a:spAutoFit/>
          </a:bodyPr>
          <a:lstStyle/>
          <a:p>
            <a:pPr>
              <a:lnSpc>
                <a:spcPct val="114000"/>
              </a:lnSpc>
            </a:pPr>
            <a:r>
              <a:rPr lang="en-GB" sz="2800" dirty="0"/>
              <a:t>Guidance</a:t>
            </a:r>
          </a:p>
        </p:txBody>
      </p:sp>
      <p:sp>
        <p:nvSpPr>
          <p:cNvPr id="18" name="Rectangle 17">
            <a:extLst>
              <a:ext uri="{FF2B5EF4-FFF2-40B4-BE49-F238E27FC236}">
                <a16:creationId xmlns:a16="http://schemas.microsoft.com/office/drawing/2014/main" id="{8B6B7D63-B091-4273-369D-934B1BB61E92}"/>
              </a:ext>
              <a:ext uri="{C183D7F6-B498-43B3-948B-1728B52AA6E4}">
                <adec:decorative xmlns:adec="http://schemas.microsoft.com/office/drawing/2017/decorative" val="1"/>
              </a:ext>
            </a:extLst>
          </p:cNvPr>
          <p:cNvSpPr/>
          <p:nvPr/>
        </p:nvSpPr>
        <p:spPr>
          <a:xfrm>
            <a:off x="6340859" y="3397790"/>
            <a:ext cx="3494087" cy="586852"/>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AEA66C2A-8225-83D0-55A0-B4B8101AC9EF}"/>
              </a:ext>
              <a:ext uri="{C183D7F6-B498-43B3-948B-1728B52AA6E4}">
                <adec:decorative xmlns:adec="http://schemas.microsoft.com/office/drawing/2017/decorative" val="1"/>
              </a:ext>
            </a:extLst>
          </p:cNvPr>
          <p:cNvSpPr/>
          <p:nvPr/>
        </p:nvSpPr>
        <p:spPr>
          <a:xfrm>
            <a:off x="1267543" y="3363923"/>
            <a:ext cx="3494087" cy="586852"/>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2149C3C8-715E-E693-AFC0-F4E0B85E2482}"/>
              </a:ext>
            </a:extLst>
          </p:cNvPr>
          <p:cNvSpPr txBox="1"/>
          <p:nvPr/>
        </p:nvSpPr>
        <p:spPr>
          <a:xfrm>
            <a:off x="1416669" y="2884661"/>
            <a:ext cx="2525050" cy="2998641"/>
          </a:xfrm>
          <a:prstGeom prst="rect">
            <a:avLst/>
          </a:prstGeom>
          <a:noFill/>
        </p:spPr>
        <p:txBody>
          <a:bodyPr wrap="none" rtlCol="0">
            <a:spAutoFit/>
          </a:bodyPr>
          <a:lstStyle/>
          <a:p>
            <a:pPr>
              <a:lnSpc>
                <a:spcPct val="114000"/>
              </a:lnSpc>
            </a:pPr>
            <a:r>
              <a:rPr lang="en-GB" sz="2800" dirty="0"/>
              <a:t>Title</a:t>
            </a:r>
          </a:p>
          <a:p>
            <a:pPr>
              <a:lnSpc>
                <a:spcPct val="114000"/>
              </a:lnSpc>
            </a:pPr>
            <a:r>
              <a:rPr lang="en-GB" sz="2800" dirty="0"/>
              <a:t>UUID</a:t>
            </a:r>
          </a:p>
          <a:p>
            <a:pPr>
              <a:lnSpc>
                <a:spcPct val="114000"/>
              </a:lnSpc>
            </a:pPr>
            <a:r>
              <a:rPr lang="en-GB" sz="2800" dirty="0"/>
              <a:t>URL</a:t>
            </a:r>
          </a:p>
          <a:p>
            <a:pPr>
              <a:lnSpc>
                <a:spcPct val="114000"/>
              </a:lnSpc>
            </a:pPr>
            <a:r>
              <a:rPr lang="en-GB" sz="2800" dirty="0"/>
              <a:t>Content type</a:t>
            </a:r>
          </a:p>
          <a:p>
            <a:pPr>
              <a:lnSpc>
                <a:spcPct val="114000"/>
              </a:lnSpc>
            </a:pPr>
            <a:r>
              <a:rPr lang="en-GB" sz="2800" dirty="0"/>
              <a:t>First published</a:t>
            </a:r>
          </a:p>
          <a:p>
            <a:pPr>
              <a:lnSpc>
                <a:spcPct val="114000"/>
              </a:lnSpc>
            </a:pPr>
            <a:r>
              <a:rPr lang="en-GB" sz="2800" dirty="0"/>
              <a:t>Last modified</a:t>
            </a:r>
          </a:p>
        </p:txBody>
      </p:sp>
      <p:grpSp>
        <p:nvGrpSpPr>
          <p:cNvPr id="24" name="Group 23" descr="Simple entity diagram showing attributes of a 'content item' content type.">
            <a:extLst>
              <a:ext uri="{FF2B5EF4-FFF2-40B4-BE49-F238E27FC236}">
                <a16:creationId xmlns:a16="http://schemas.microsoft.com/office/drawing/2014/main" id="{1AC2B6AA-F4D1-C3D1-2DF5-7A42DE8D11CB}"/>
              </a:ext>
            </a:extLst>
          </p:cNvPr>
          <p:cNvGrpSpPr/>
          <p:nvPr/>
        </p:nvGrpSpPr>
        <p:grpSpPr>
          <a:xfrm>
            <a:off x="6340859" y="2119357"/>
            <a:ext cx="3494087" cy="3953902"/>
            <a:chOff x="6340859" y="2119357"/>
            <a:chExt cx="3494087" cy="3953902"/>
          </a:xfrm>
        </p:grpSpPr>
        <p:sp>
          <p:nvSpPr>
            <p:cNvPr id="9" name="Rectangle 8">
              <a:extLst>
                <a:ext uri="{FF2B5EF4-FFF2-40B4-BE49-F238E27FC236}">
                  <a16:creationId xmlns:a16="http://schemas.microsoft.com/office/drawing/2014/main" id="{4C557015-5789-FF55-2FA9-88DDBAF04B6B}"/>
                </a:ext>
              </a:extLst>
            </p:cNvPr>
            <p:cNvSpPr/>
            <p:nvPr/>
          </p:nvSpPr>
          <p:spPr>
            <a:xfrm>
              <a:off x="6340859" y="2120458"/>
              <a:ext cx="3494087" cy="395280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CB9ED420-D804-76FC-8651-0625C70BD250}"/>
                </a:ext>
              </a:extLst>
            </p:cNvPr>
            <p:cNvSpPr/>
            <p:nvPr/>
          </p:nvSpPr>
          <p:spPr>
            <a:xfrm>
              <a:off x="6340859" y="2119357"/>
              <a:ext cx="3494087" cy="66504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TextBox 10">
            <a:extLst>
              <a:ext uri="{FF2B5EF4-FFF2-40B4-BE49-F238E27FC236}">
                <a16:creationId xmlns:a16="http://schemas.microsoft.com/office/drawing/2014/main" id="{19E73A51-4FDF-08C7-EBF0-11345E418F0F}"/>
              </a:ext>
            </a:extLst>
          </p:cNvPr>
          <p:cNvSpPr txBox="1"/>
          <p:nvPr/>
        </p:nvSpPr>
        <p:spPr>
          <a:xfrm>
            <a:off x="6489985" y="2180616"/>
            <a:ext cx="2223686" cy="542521"/>
          </a:xfrm>
          <a:prstGeom prst="rect">
            <a:avLst/>
          </a:prstGeom>
          <a:noFill/>
        </p:spPr>
        <p:txBody>
          <a:bodyPr wrap="none" rtlCol="0">
            <a:spAutoFit/>
          </a:bodyPr>
          <a:lstStyle/>
          <a:p>
            <a:pPr>
              <a:lnSpc>
                <a:spcPct val="114000"/>
              </a:lnSpc>
            </a:pPr>
            <a:r>
              <a:rPr lang="en-GB" sz="2800" dirty="0"/>
              <a:t>Content item</a:t>
            </a:r>
          </a:p>
        </p:txBody>
      </p:sp>
      <p:sp>
        <p:nvSpPr>
          <p:cNvPr id="4" name="TextBox 3">
            <a:extLst>
              <a:ext uri="{FF2B5EF4-FFF2-40B4-BE49-F238E27FC236}">
                <a16:creationId xmlns:a16="http://schemas.microsoft.com/office/drawing/2014/main" id="{8905F4D4-01A6-3A91-9988-4C5A31B680B4}"/>
              </a:ext>
            </a:extLst>
          </p:cNvPr>
          <p:cNvSpPr txBox="1"/>
          <p:nvPr/>
        </p:nvSpPr>
        <p:spPr>
          <a:xfrm>
            <a:off x="6489985" y="2884661"/>
            <a:ext cx="2525050" cy="2998641"/>
          </a:xfrm>
          <a:prstGeom prst="rect">
            <a:avLst/>
          </a:prstGeom>
          <a:noFill/>
        </p:spPr>
        <p:txBody>
          <a:bodyPr wrap="none" rtlCol="0">
            <a:spAutoFit/>
          </a:bodyPr>
          <a:lstStyle/>
          <a:p>
            <a:pPr>
              <a:lnSpc>
                <a:spcPct val="114000"/>
              </a:lnSpc>
            </a:pPr>
            <a:r>
              <a:rPr lang="en-GB" sz="2800" dirty="0"/>
              <a:t>Title</a:t>
            </a:r>
          </a:p>
          <a:p>
            <a:pPr>
              <a:lnSpc>
                <a:spcPct val="114000"/>
              </a:lnSpc>
            </a:pPr>
            <a:r>
              <a:rPr lang="en-GB" sz="2800" dirty="0"/>
              <a:t>UUID</a:t>
            </a:r>
          </a:p>
          <a:p>
            <a:pPr>
              <a:lnSpc>
                <a:spcPct val="114000"/>
              </a:lnSpc>
            </a:pPr>
            <a:r>
              <a:rPr lang="en-GB" sz="2800" dirty="0"/>
              <a:t>URL</a:t>
            </a:r>
          </a:p>
          <a:p>
            <a:pPr>
              <a:lnSpc>
                <a:spcPct val="114000"/>
              </a:lnSpc>
            </a:pPr>
            <a:r>
              <a:rPr lang="en-GB" sz="2800" dirty="0"/>
              <a:t>User need</a:t>
            </a:r>
          </a:p>
          <a:p>
            <a:pPr>
              <a:lnSpc>
                <a:spcPct val="114000"/>
              </a:lnSpc>
            </a:pPr>
            <a:r>
              <a:rPr lang="en-GB" sz="2800" dirty="0"/>
              <a:t>Policy intent</a:t>
            </a:r>
          </a:p>
          <a:p>
            <a:pPr>
              <a:lnSpc>
                <a:spcPct val="114000"/>
              </a:lnSpc>
            </a:pPr>
            <a:r>
              <a:rPr lang="en-GB" sz="2800" dirty="0"/>
              <a:t>Content owner</a:t>
            </a:r>
          </a:p>
        </p:txBody>
      </p:sp>
      <p:grpSp>
        <p:nvGrpSpPr>
          <p:cNvPr id="27" name="Group 26" descr="Crow's foot notation showing a 1 to 1 relationship between 'guidance' and 'content item' content types, based on the URL attribute.">
            <a:extLst>
              <a:ext uri="{FF2B5EF4-FFF2-40B4-BE49-F238E27FC236}">
                <a16:creationId xmlns:a16="http://schemas.microsoft.com/office/drawing/2014/main" id="{E788E352-970B-83A8-F184-08351A21E6C4}"/>
              </a:ext>
            </a:extLst>
          </p:cNvPr>
          <p:cNvGrpSpPr/>
          <p:nvPr/>
        </p:nvGrpSpPr>
        <p:grpSpPr>
          <a:xfrm>
            <a:off x="4761630" y="3999827"/>
            <a:ext cx="1579229" cy="256675"/>
            <a:chOff x="4761630" y="3999827"/>
            <a:chExt cx="1579229" cy="256675"/>
          </a:xfrm>
        </p:grpSpPr>
        <p:cxnSp>
          <p:nvCxnSpPr>
            <p:cNvPr id="19" name="Straight Connector 18">
              <a:extLst>
                <a:ext uri="{FF2B5EF4-FFF2-40B4-BE49-F238E27FC236}">
                  <a16:creationId xmlns:a16="http://schemas.microsoft.com/office/drawing/2014/main" id="{604F13BD-7E88-8165-1B51-1DD7B6FD975D}"/>
                </a:ext>
              </a:extLst>
            </p:cNvPr>
            <p:cNvCxnSpPr/>
            <p:nvPr/>
          </p:nvCxnSpPr>
          <p:spPr>
            <a:xfrm>
              <a:off x="4761630" y="4124154"/>
              <a:ext cx="1579229" cy="0"/>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E848D129-BF4A-A507-6DEC-1628591092B8}"/>
                </a:ext>
              </a:extLst>
            </p:cNvPr>
            <p:cNvCxnSpPr/>
            <p:nvPr/>
          </p:nvCxnSpPr>
          <p:spPr>
            <a:xfrm>
              <a:off x="4845850" y="4003839"/>
              <a:ext cx="0" cy="252663"/>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9F0F5B49-FF87-DE6A-348A-312A58FDA582}"/>
                </a:ext>
              </a:extLst>
            </p:cNvPr>
            <p:cNvCxnSpPr/>
            <p:nvPr/>
          </p:nvCxnSpPr>
          <p:spPr>
            <a:xfrm>
              <a:off x="4914030" y="3999827"/>
              <a:ext cx="0" cy="252663"/>
            </a:xfrm>
            <a:prstGeom prst="line">
              <a:avLst/>
            </a:prstGeom>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BC03D76B-52B3-E2D6-DE31-A5C0A8EE9854}"/>
                </a:ext>
              </a:extLst>
            </p:cNvPr>
            <p:cNvCxnSpPr/>
            <p:nvPr/>
          </p:nvCxnSpPr>
          <p:spPr>
            <a:xfrm>
              <a:off x="6201410" y="4003839"/>
              <a:ext cx="0" cy="252663"/>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5E5EA837-DCF9-11CC-8692-954CDC977AE5}"/>
                </a:ext>
              </a:extLst>
            </p:cNvPr>
            <p:cNvCxnSpPr/>
            <p:nvPr/>
          </p:nvCxnSpPr>
          <p:spPr>
            <a:xfrm>
              <a:off x="6269590" y="3999827"/>
              <a:ext cx="0" cy="252663"/>
            </a:xfrm>
            <a:prstGeom prst="line">
              <a:avLst/>
            </a:prstGeom>
          </p:spPr>
          <p:style>
            <a:lnRef idx="3">
              <a:schemeClr val="dk1"/>
            </a:lnRef>
            <a:fillRef idx="0">
              <a:schemeClr val="dk1"/>
            </a:fillRef>
            <a:effectRef idx="2">
              <a:schemeClr val="dk1"/>
            </a:effectRef>
            <a:fontRef idx="minor">
              <a:schemeClr val="tx1"/>
            </a:fontRef>
          </p:style>
        </p:cxnSp>
      </p:grpSp>
      <p:grpSp>
        <p:nvGrpSpPr>
          <p:cNvPr id="26" name="Group 25" descr="Crow's foot notation showing a 1 to 1 relationship between 'guidance' and 'content item' content types, based on the UUID attribute.">
            <a:extLst>
              <a:ext uri="{FF2B5EF4-FFF2-40B4-BE49-F238E27FC236}">
                <a16:creationId xmlns:a16="http://schemas.microsoft.com/office/drawing/2014/main" id="{9146A492-144F-5204-37B6-706480EAEBAA}"/>
              </a:ext>
            </a:extLst>
          </p:cNvPr>
          <p:cNvGrpSpPr/>
          <p:nvPr/>
        </p:nvGrpSpPr>
        <p:grpSpPr>
          <a:xfrm>
            <a:off x="4761630" y="3535074"/>
            <a:ext cx="1579229" cy="256675"/>
            <a:chOff x="4761630" y="3535074"/>
            <a:chExt cx="1579229" cy="256675"/>
          </a:xfrm>
        </p:grpSpPr>
        <p:cxnSp>
          <p:nvCxnSpPr>
            <p:cNvPr id="12" name="Straight Connector 11">
              <a:extLst>
                <a:ext uri="{FF2B5EF4-FFF2-40B4-BE49-F238E27FC236}">
                  <a16:creationId xmlns:a16="http://schemas.microsoft.com/office/drawing/2014/main" id="{E23FE9A4-4F75-3601-FAA9-FAE610AD083B}"/>
                </a:ext>
              </a:extLst>
            </p:cNvPr>
            <p:cNvCxnSpPr/>
            <p:nvPr/>
          </p:nvCxnSpPr>
          <p:spPr>
            <a:xfrm>
              <a:off x="4761630" y="3659401"/>
              <a:ext cx="1579229"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DC22AC0-0AF5-A917-482B-DDB5E1C1DDCB}"/>
                </a:ext>
              </a:extLst>
            </p:cNvPr>
            <p:cNvCxnSpPr/>
            <p:nvPr/>
          </p:nvCxnSpPr>
          <p:spPr>
            <a:xfrm>
              <a:off x="4845850" y="3539086"/>
              <a:ext cx="0" cy="252663"/>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B6D17A9F-CBC9-2D12-F498-7D41EEDE8AA5}"/>
                </a:ext>
              </a:extLst>
            </p:cNvPr>
            <p:cNvCxnSpPr/>
            <p:nvPr/>
          </p:nvCxnSpPr>
          <p:spPr>
            <a:xfrm>
              <a:off x="4914030" y="3535074"/>
              <a:ext cx="0" cy="252663"/>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C82488E8-9EAC-2C42-53B4-F004A2E9DE9E}"/>
                </a:ext>
              </a:extLst>
            </p:cNvPr>
            <p:cNvCxnSpPr/>
            <p:nvPr/>
          </p:nvCxnSpPr>
          <p:spPr>
            <a:xfrm>
              <a:off x="6201410" y="3539086"/>
              <a:ext cx="0" cy="252663"/>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BD74ED7C-7423-AADC-E11B-ECEFA9237FD6}"/>
                </a:ext>
              </a:extLst>
            </p:cNvPr>
            <p:cNvCxnSpPr/>
            <p:nvPr/>
          </p:nvCxnSpPr>
          <p:spPr>
            <a:xfrm>
              <a:off x="6269590" y="3535074"/>
              <a:ext cx="0" cy="252663"/>
            </a:xfrm>
            <a:prstGeom prst="line">
              <a:avLst/>
            </a:prstGeom>
          </p:spPr>
          <p:style>
            <a:lnRef idx="3">
              <a:schemeClr val="dk1"/>
            </a:lnRef>
            <a:fillRef idx="0">
              <a:schemeClr val="dk1"/>
            </a:fillRef>
            <a:effectRef idx="2">
              <a:schemeClr val="dk1"/>
            </a:effectRef>
            <a:fontRef idx="minor">
              <a:schemeClr val="tx1"/>
            </a:fontRef>
          </p:style>
        </p:cxnSp>
      </p:grpSp>
      <p:cxnSp>
        <p:nvCxnSpPr>
          <p:cNvPr id="30" name="Connector: Curved 29" descr="Curved line shows an example of a UUID, a 36-character string instance of a 'content ID' from GOV.UK.">
            <a:extLst>
              <a:ext uri="{FF2B5EF4-FFF2-40B4-BE49-F238E27FC236}">
                <a16:creationId xmlns:a16="http://schemas.microsoft.com/office/drawing/2014/main" id="{C2CC0FC7-2A65-EF09-8E74-832B3638B885}"/>
              </a:ext>
            </a:extLst>
          </p:cNvPr>
          <p:cNvCxnSpPr/>
          <p:nvPr/>
        </p:nvCxnSpPr>
        <p:spPr>
          <a:xfrm rot="16200000" flipH="1">
            <a:off x="9411101" y="4115061"/>
            <a:ext cx="2545103" cy="1697412"/>
          </a:xfrm>
          <a:prstGeom prst="curvedConnector3">
            <a:avLst>
              <a:gd name="adj1" fmla="val 15145"/>
            </a:avLst>
          </a:prstGeom>
          <a:ln w="28575">
            <a:solidFill>
              <a:schemeClr val="tx1">
                <a:lumMod val="65000"/>
                <a:lumOff val="35000"/>
              </a:schemeClr>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25" name="TextBox 24">
            <a:extLst>
              <a:ext uri="{FF2B5EF4-FFF2-40B4-BE49-F238E27FC236}">
                <a16:creationId xmlns:a16="http://schemas.microsoft.com/office/drawing/2014/main" id="{11E1C942-5123-CD2C-660D-1997D372C90E}"/>
              </a:ext>
            </a:extLst>
          </p:cNvPr>
          <p:cNvSpPr txBox="1"/>
          <p:nvPr/>
        </p:nvSpPr>
        <p:spPr>
          <a:xfrm>
            <a:off x="4394848" y="6236319"/>
            <a:ext cx="7386107" cy="523220"/>
          </a:xfrm>
          <a:prstGeom prst="rect">
            <a:avLst/>
          </a:prstGeom>
          <a:solidFill>
            <a:schemeClr val="bg1">
              <a:lumMod val="85000"/>
            </a:schemeClr>
          </a:solidFill>
        </p:spPr>
        <p:txBody>
          <a:bodyPr wrap="square">
            <a:spAutoFit/>
          </a:bodyPr>
          <a:lstStyle/>
          <a:p>
            <a:r>
              <a:rPr lang="en-GB" sz="2800" i="0" dirty="0">
                <a:solidFill>
                  <a:srgbClr val="181D1F"/>
                </a:solidFill>
                <a:effectLst/>
              </a:rPr>
              <a:t>5c71c727-7631-11e4-a3cb-005056011aef</a:t>
            </a:r>
            <a:endParaRPr lang="en-GB" sz="2800" dirty="0"/>
          </a:p>
        </p:txBody>
      </p:sp>
    </p:spTree>
    <p:extLst>
      <p:ext uri="{BB962C8B-B14F-4D97-AF65-F5344CB8AC3E}">
        <p14:creationId xmlns:p14="http://schemas.microsoft.com/office/powerpoint/2010/main" val="3188765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7" grpId="0" animBg="1"/>
      <p:bldP spid="2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E28B844-590B-45BE-33B6-104119340A14}"/>
              </a:ext>
            </a:extLst>
          </p:cNvPr>
          <p:cNvSpPr>
            <a:spLocks noGrp="1"/>
          </p:cNvSpPr>
          <p:nvPr>
            <p:ph type="ctrTitle"/>
          </p:nvPr>
        </p:nvSpPr>
        <p:spPr>
          <a:xfrm>
            <a:off x="812313" y="205124"/>
            <a:ext cx="10567374" cy="2144501"/>
          </a:xfrm>
        </p:spPr>
        <p:txBody>
          <a:bodyPr>
            <a:normAutofit/>
          </a:bodyPr>
          <a:lstStyle/>
          <a:p>
            <a:r>
              <a:rPr lang="en-GB" sz="3600" dirty="0"/>
              <a:t>What we’ll cover:</a:t>
            </a:r>
          </a:p>
        </p:txBody>
      </p:sp>
      <p:sp>
        <p:nvSpPr>
          <p:cNvPr id="3" name="TextBox 2">
            <a:extLst>
              <a:ext uri="{FF2B5EF4-FFF2-40B4-BE49-F238E27FC236}">
                <a16:creationId xmlns:a16="http://schemas.microsoft.com/office/drawing/2014/main" id="{DD7D73C0-1809-36DF-B774-66A8205A1572}"/>
              </a:ext>
            </a:extLst>
          </p:cNvPr>
          <p:cNvSpPr txBox="1"/>
          <p:nvPr/>
        </p:nvSpPr>
        <p:spPr>
          <a:xfrm>
            <a:off x="1443564" y="1997947"/>
            <a:ext cx="9785268" cy="4808817"/>
          </a:xfrm>
          <a:prstGeom prst="rect">
            <a:avLst/>
          </a:prstGeom>
          <a:noFill/>
        </p:spPr>
        <p:txBody>
          <a:bodyPr wrap="square" rtlCol="0">
            <a:spAutoFit/>
          </a:bodyPr>
          <a:lstStyle/>
          <a:p>
            <a:pPr marL="571500" indent="-571500">
              <a:lnSpc>
                <a:spcPct val="114000"/>
              </a:lnSpc>
              <a:spcAft>
                <a:spcPts val="1200"/>
              </a:spcAft>
              <a:buFont typeface="Arial" panose="020B0604020202020204" pitchFamily="34" charset="0"/>
              <a:buChar char="•"/>
            </a:pPr>
            <a:r>
              <a:rPr lang="en-GB" sz="3200" dirty="0">
                <a:solidFill>
                  <a:schemeClr val="bg1"/>
                </a:solidFill>
              </a:rPr>
              <a:t>intro to DBT’s objectives and content estate</a:t>
            </a:r>
          </a:p>
          <a:p>
            <a:pPr marL="571500" indent="-571500">
              <a:lnSpc>
                <a:spcPct val="114000"/>
              </a:lnSpc>
              <a:spcAft>
                <a:spcPts val="1200"/>
              </a:spcAft>
              <a:buFont typeface="Arial" panose="020B0604020202020204" pitchFamily="34" charset="0"/>
              <a:buChar char="•"/>
            </a:pPr>
            <a:r>
              <a:rPr lang="en-GB" sz="3200" dirty="0">
                <a:solidFill>
                  <a:schemeClr val="bg1"/>
                </a:solidFill>
              </a:rPr>
              <a:t>structured content – what it is and use cases</a:t>
            </a:r>
          </a:p>
          <a:p>
            <a:pPr marL="571500" indent="-571500">
              <a:lnSpc>
                <a:spcPct val="114000"/>
              </a:lnSpc>
              <a:spcAft>
                <a:spcPts val="1200"/>
              </a:spcAft>
              <a:buFont typeface="Arial" panose="020B0604020202020204" pitchFamily="34" charset="0"/>
              <a:buChar char="•"/>
            </a:pPr>
            <a:r>
              <a:rPr lang="en-GB" sz="3200" dirty="0">
                <a:solidFill>
                  <a:schemeClr val="bg1"/>
                </a:solidFill>
              </a:rPr>
              <a:t>what a content inventory is and how we’re using it</a:t>
            </a:r>
          </a:p>
          <a:p>
            <a:pPr marL="571500" indent="-571500">
              <a:lnSpc>
                <a:spcPct val="114000"/>
              </a:lnSpc>
              <a:spcAft>
                <a:spcPts val="1200"/>
              </a:spcAft>
              <a:buFont typeface="Arial" panose="020B0604020202020204" pitchFamily="34" charset="0"/>
              <a:buChar char="•"/>
            </a:pPr>
            <a:r>
              <a:rPr lang="en-GB" sz="3200" dirty="0">
                <a:solidFill>
                  <a:schemeClr val="bg1"/>
                </a:solidFill>
              </a:rPr>
              <a:t>tackling problems in the ‘information </a:t>
            </a:r>
            <a:br>
              <a:rPr lang="en-GB" sz="3200" dirty="0">
                <a:solidFill>
                  <a:schemeClr val="bg1"/>
                </a:solidFill>
              </a:rPr>
            </a:br>
            <a:r>
              <a:rPr lang="en-GB" sz="3200" dirty="0">
                <a:solidFill>
                  <a:schemeClr val="bg1"/>
                </a:solidFill>
              </a:rPr>
              <a:t>layer’ of an organisation</a:t>
            </a:r>
          </a:p>
          <a:p>
            <a:pPr marL="571500" indent="-571500">
              <a:lnSpc>
                <a:spcPct val="114000"/>
              </a:lnSpc>
              <a:spcAft>
                <a:spcPts val="1200"/>
              </a:spcAft>
              <a:buFont typeface="Arial" panose="020B0604020202020204" pitchFamily="34" charset="0"/>
              <a:buChar char="•"/>
            </a:pPr>
            <a:r>
              <a:rPr lang="en-GB" sz="3200" dirty="0">
                <a:solidFill>
                  <a:schemeClr val="bg1"/>
                </a:solidFill>
              </a:rPr>
              <a:t>bootstrapping and planning for the future</a:t>
            </a:r>
          </a:p>
          <a:p>
            <a:pPr marL="571500" indent="-571500">
              <a:lnSpc>
                <a:spcPct val="114000"/>
              </a:lnSpc>
              <a:spcAft>
                <a:spcPts val="1200"/>
              </a:spcAft>
              <a:buFont typeface="Arial" panose="020B0604020202020204" pitchFamily="34" charset="0"/>
              <a:buChar char="•"/>
            </a:pPr>
            <a:endParaRPr lang="en-GB" sz="3600" dirty="0">
              <a:solidFill>
                <a:schemeClr val="bg1"/>
              </a:solidFill>
            </a:endParaRPr>
          </a:p>
        </p:txBody>
      </p:sp>
    </p:spTree>
    <p:extLst>
      <p:ext uri="{BB962C8B-B14F-4D97-AF65-F5344CB8AC3E}">
        <p14:creationId xmlns:p14="http://schemas.microsoft.com/office/powerpoint/2010/main" val="28372046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A7F71-3D4C-54CD-2EB7-A68AAD5580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40B55C-BB9F-FF92-0E19-7E8AB9D4C067}"/>
              </a:ext>
            </a:extLst>
          </p:cNvPr>
          <p:cNvSpPr>
            <a:spLocks noGrp="1"/>
          </p:cNvSpPr>
          <p:nvPr>
            <p:ph type="ctrTitle"/>
          </p:nvPr>
        </p:nvSpPr>
        <p:spPr/>
        <p:txBody>
          <a:bodyPr/>
          <a:lstStyle/>
          <a:p>
            <a:r>
              <a:rPr lang="en-GB" dirty="0"/>
              <a:t>Learn more</a:t>
            </a:r>
          </a:p>
        </p:txBody>
      </p:sp>
    </p:spTree>
    <p:extLst>
      <p:ext uri="{BB962C8B-B14F-4D97-AF65-F5344CB8AC3E}">
        <p14:creationId xmlns:p14="http://schemas.microsoft.com/office/powerpoint/2010/main" val="35642614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C4D667-03FD-61CF-4D73-254C42E85D8A}"/>
              </a:ext>
            </a:extLst>
          </p:cNvPr>
          <p:cNvSpPr>
            <a:spLocks noGrp="1"/>
          </p:cNvSpPr>
          <p:nvPr>
            <p:ph type="title" idx="4294967295"/>
          </p:nvPr>
        </p:nvSpPr>
        <p:spPr>
          <a:xfrm>
            <a:off x="1019693" y="535246"/>
            <a:ext cx="10515600" cy="997510"/>
          </a:xfrm>
        </p:spPr>
        <p:txBody>
          <a:bodyPr/>
          <a:lstStyle/>
          <a:p>
            <a:r>
              <a:rPr lang="en-GB" sz="4000" kern="1200" dirty="0">
                <a:solidFill>
                  <a:srgbClr val="000000"/>
                </a:solidFill>
                <a:effectLst/>
                <a:latin typeface="Arial" panose="020B0604020202020204" pitchFamily="34" charset="0"/>
                <a:ea typeface="+mn-ea"/>
                <a:cs typeface="+mn-cs"/>
              </a:rPr>
              <a:t>Books</a:t>
            </a:r>
            <a:endParaRPr lang="en-GB" dirty="0"/>
          </a:p>
        </p:txBody>
      </p:sp>
      <p:pic>
        <p:nvPicPr>
          <p:cNvPr id="7172" name="Picture 4" descr="Cover of the book, 'Designing Connected Content: Plan and Model Digital Products for Today and Tomorrow', by Carrie Hane and Mike Atherton.">
            <a:extLst>
              <a:ext uri="{FF2B5EF4-FFF2-40B4-BE49-F238E27FC236}">
                <a16:creationId xmlns:a16="http://schemas.microsoft.com/office/drawing/2014/main" id="{D9CA22A6-47C6-23DA-AA4D-EA7496C055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4391" y="1846385"/>
            <a:ext cx="3406882" cy="4400933"/>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Cover of the book, 'Content Audits and Inventories: A Handbook for Content Analysis (2nd edition)', by Paula Ladenburg Land.">
            <a:extLst>
              <a:ext uri="{FF2B5EF4-FFF2-40B4-BE49-F238E27FC236}">
                <a16:creationId xmlns:a16="http://schemas.microsoft.com/office/drawing/2014/main" id="{69D9C9F3-4482-AA39-D1BC-1FCFBF54AC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4257" y="1846385"/>
            <a:ext cx="2826472" cy="435598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over of the book, 'Taxonomies: Practical approaches to developing and managing vocabularies for digital information', edited by Helen Lippell.">
            <a:extLst>
              <a:ext uri="{FF2B5EF4-FFF2-40B4-BE49-F238E27FC236}">
                <a16:creationId xmlns:a16="http://schemas.microsoft.com/office/drawing/2014/main" id="{8A33F85B-A0DC-6655-9C3E-83AC355F34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3713" y="1846386"/>
            <a:ext cx="2788275" cy="4400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06415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94F91-97AD-05AF-EF1C-D025EE35766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5AAD801-C6C9-188F-C3A7-1400B64D533C}"/>
              </a:ext>
            </a:extLst>
          </p:cNvPr>
          <p:cNvSpPr>
            <a:spLocks noGrp="1"/>
          </p:cNvSpPr>
          <p:nvPr>
            <p:ph type="title" idx="4294967295"/>
          </p:nvPr>
        </p:nvSpPr>
        <p:spPr>
          <a:xfrm>
            <a:off x="1101545" y="682551"/>
            <a:ext cx="10515600" cy="997510"/>
          </a:xfrm>
        </p:spPr>
        <p:txBody>
          <a:bodyPr/>
          <a:lstStyle/>
          <a:p>
            <a:pPr rtl="0" eaLnBrk="1" latinLnBrk="0" hangingPunct="1"/>
            <a:r>
              <a:rPr lang="en-GB" sz="4000" kern="1200" dirty="0">
                <a:solidFill>
                  <a:srgbClr val="000000"/>
                </a:solidFill>
                <a:effectLst/>
                <a:latin typeface="Arial" panose="020B0604020202020204" pitchFamily="34" charset="0"/>
                <a:ea typeface="+mn-ea"/>
                <a:cs typeface="+mn-cs"/>
              </a:rPr>
              <a:t>Podcasts</a:t>
            </a:r>
            <a:endParaRPr lang="en-GB" dirty="0">
              <a:effectLst/>
            </a:endParaRPr>
          </a:p>
        </p:txBody>
      </p:sp>
      <p:sp>
        <p:nvSpPr>
          <p:cNvPr id="2" name="TextBox 1">
            <a:extLst>
              <a:ext uri="{FF2B5EF4-FFF2-40B4-BE49-F238E27FC236}">
                <a16:creationId xmlns:a16="http://schemas.microsoft.com/office/drawing/2014/main" id="{92A2C142-163B-70BF-9733-C56D3085E40E}"/>
              </a:ext>
            </a:extLst>
          </p:cNvPr>
          <p:cNvSpPr txBox="1"/>
          <p:nvPr/>
        </p:nvSpPr>
        <p:spPr>
          <a:xfrm>
            <a:off x="1122001" y="5570985"/>
            <a:ext cx="2597186" cy="830997"/>
          </a:xfrm>
          <a:prstGeom prst="rect">
            <a:avLst/>
          </a:prstGeom>
          <a:noFill/>
        </p:spPr>
        <p:txBody>
          <a:bodyPr wrap="none" rtlCol="0">
            <a:spAutoFit/>
          </a:bodyPr>
          <a:lstStyle/>
          <a:p>
            <a:r>
              <a:rPr lang="en-GB" sz="2400" dirty="0"/>
              <a:t>Jorge Arango,</a:t>
            </a:r>
          </a:p>
          <a:p>
            <a:r>
              <a:rPr lang="en-GB" sz="2400" dirty="0"/>
              <a:t>The Informed Life</a:t>
            </a:r>
          </a:p>
        </p:txBody>
      </p:sp>
      <p:pic>
        <p:nvPicPr>
          <p:cNvPr id="8194" name="Picture 2" descr="Logo of Jorge Arango's 'The Informed Life' podcast.">
            <a:extLst>
              <a:ext uri="{FF2B5EF4-FFF2-40B4-BE49-F238E27FC236}">
                <a16:creationId xmlns:a16="http://schemas.microsoft.com/office/drawing/2014/main" id="{46929477-9371-6CEB-1A01-56617AC792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7658" y="1817881"/>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eadshot of Jorge Arango, smiling at the camera in front of a white background. He has short dark hair and is clean shaven.">
            <a:extLst>
              <a:ext uri="{FF2B5EF4-FFF2-40B4-BE49-F238E27FC236}">
                <a16:creationId xmlns:a16="http://schemas.microsoft.com/office/drawing/2014/main" id="{F7CC02E2-FD34-E299-2957-7E6F4CB067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6169" y="3732421"/>
            <a:ext cx="1729506" cy="1729506"/>
          </a:xfrm>
          <a:prstGeom prst="ellipse">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C94F43F-56FD-B1E3-FEE7-F314981DA7DA}"/>
              </a:ext>
            </a:extLst>
          </p:cNvPr>
          <p:cNvSpPr txBox="1"/>
          <p:nvPr/>
        </p:nvSpPr>
        <p:spPr>
          <a:xfrm>
            <a:off x="4521674" y="5570985"/>
            <a:ext cx="2136162" cy="830997"/>
          </a:xfrm>
          <a:prstGeom prst="rect">
            <a:avLst/>
          </a:prstGeom>
          <a:noFill/>
        </p:spPr>
        <p:txBody>
          <a:bodyPr wrap="none" rtlCol="0">
            <a:spAutoFit/>
          </a:bodyPr>
          <a:lstStyle/>
          <a:p>
            <a:r>
              <a:rPr lang="en-GB" sz="2400" dirty="0"/>
              <a:t>Sophia Prater,</a:t>
            </a:r>
          </a:p>
          <a:p>
            <a:r>
              <a:rPr lang="en-GB" sz="2400" dirty="0"/>
              <a:t>OOUX</a:t>
            </a:r>
          </a:p>
        </p:txBody>
      </p:sp>
      <p:pic>
        <p:nvPicPr>
          <p:cNvPr id="8196" name="Picture 4" descr="Logo of Sophia Prater's 'Object Oriented UX (OOUX)' podcast.">
            <a:extLst>
              <a:ext uri="{FF2B5EF4-FFF2-40B4-BE49-F238E27FC236}">
                <a16:creationId xmlns:a16="http://schemas.microsoft.com/office/drawing/2014/main" id="{D8EC74C2-F775-CD16-5C1F-D3D4113735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1629" y="1817880"/>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Photo of Sophia Prater, in front of sticky notes on a whiteboard. She is turning to face the camera and smiling, with medium length light brown hair.">
            <a:extLst>
              <a:ext uri="{FF2B5EF4-FFF2-40B4-BE49-F238E27FC236}">
                <a16:creationId xmlns:a16="http://schemas.microsoft.com/office/drawing/2014/main" id="{CC1A9CD7-9A18-4013-5B84-FBCA486FB9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4255" y="3732421"/>
            <a:ext cx="1755090" cy="1755090"/>
          </a:xfrm>
          <a:prstGeom prst="ellipse">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4197895-576D-1311-94AF-DC9431273249}"/>
              </a:ext>
            </a:extLst>
          </p:cNvPr>
          <p:cNvSpPr txBox="1"/>
          <p:nvPr/>
        </p:nvSpPr>
        <p:spPr>
          <a:xfrm>
            <a:off x="7829367" y="5570985"/>
            <a:ext cx="3640740" cy="830997"/>
          </a:xfrm>
          <a:prstGeom prst="rect">
            <a:avLst/>
          </a:prstGeom>
          <a:noFill/>
        </p:spPr>
        <p:txBody>
          <a:bodyPr wrap="none" rtlCol="0">
            <a:spAutoFit/>
          </a:bodyPr>
          <a:lstStyle/>
          <a:p>
            <a:r>
              <a:rPr lang="en-GB" sz="2400" dirty="0"/>
              <a:t>Larry Swanson,</a:t>
            </a:r>
          </a:p>
          <a:p>
            <a:r>
              <a:rPr lang="en-GB" sz="2400" dirty="0"/>
              <a:t>Content Strategy Insights</a:t>
            </a:r>
          </a:p>
        </p:txBody>
      </p:sp>
      <p:pic>
        <p:nvPicPr>
          <p:cNvPr id="1026" name="Picture 2" descr="Logo of Larry Swanson's 'Content Strategy Insights' podcast.">
            <a:extLst>
              <a:ext uri="{FF2B5EF4-FFF2-40B4-BE49-F238E27FC236}">
                <a16:creationId xmlns:a16="http://schemas.microsoft.com/office/drawing/2014/main" id="{259D18F1-222A-3A50-E6C7-7B46E4C390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95600" y="1817880"/>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eadshot of Larry Swanson, facing the camera. He has short dark hair and a beard.">
            <a:extLst>
              <a:ext uri="{FF2B5EF4-FFF2-40B4-BE49-F238E27FC236}">
                <a16:creationId xmlns:a16="http://schemas.microsoft.com/office/drawing/2014/main" id="{3EA541FE-94BB-727C-5CE0-4EC60F8D36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93535" y="3732421"/>
            <a:ext cx="1755091" cy="1755091"/>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4500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4CDD0B-B4A8-42BF-7A7C-5A8E6CA82F5C}"/>
              </a:ext>
            </a:extLst>
          </p:cNvPr>
          <p:cNvSpPr>
            <a:spLocks noGrp="1"/>
          </p:cNvSpPr>
          <p:nvPr>
            <p:ph type="ctrTitle"/>
          </p:nvPr>
        </p:nvSpPr>
        <p:spPr/>
        <p:txBody>
          <a:bodyPr/>
          <a:lstStyle/>
          <a:p>
            <a:r>
              <a:rPr lang="en-GB" sz="5400" b="1" kern="1200" dirty="0">
                <a:solidFill>
                  <a:schemeClr val="tx1"/>
                </a:solidFill>
                <a:effectLst/>
                <a:latin typeface="Arial" panose="020B0604020202020204" pitchFamily="34" charset="0"/>
                <a:ea typeface="+mn-ea"/>
                <a:cs typeface="+mn-cs"/>
              </a:rPr>
              <a:t>Thanks 🙏 Got any questions?</a:t>
            </a:r>
            <a:endParaRPr lang="en-GB" dirty="0">
              <a:solidFill>
                <a:schemeClr val="tx1"/>
              </a:solidFill>
            </a:endParaRPr>
          </a:p>
        </p:txBody>
      </p:sp>
      <p:sp>
        <p:nvSpPr>
          <p:cNvPr id="5" name="Subtitle 4">
            <a:extLst>
              <a:ext uri="{FF2B5EF4-FFF2-40B4-BE49-F238E27FC236}">
                <a16:creationId xmlns:a16="http://schemas.microsoft.com/office/drawing/2014/main" id="{F3922F9B-C125-0321-60DF-350843379BE3}"/>
              </a:ext>
            </a:extLst>
          </p:cNvPr>
          <p:cNvSpPr>
            <a:spLocks noGrp="1"/>
          </p:cNvSpPr>
          <p:nvPr>
            <p:ph type="subTitle" idx="1"/>
          </p:nvPr>
        </p:nvSpPr>
        <p:spPr>
          <a:xfrm>
            <a:off x="808381" y="4251512"/>
            <a:ext cx="7894943" cy="477078"/>
          </a:xfrm>
        </p:spPr>
        <p:txBody>
          <a:bodyPr>
            <a:noAutofit/>
          </a:bodyPr>
          <a:lstStyle/>
          <a:p>
            <a:r>
              <a:rPr lang="en-GB" dirty="0"/>
              <a:t>dan.howarth@businessandtrade.gov.uk</a:t>
            </a:r>
          </a:p>
        </p:txBody>
      </p:sp>
    </p:spTree>
    <p:extLst>
      <p:ext uri="{BB962C8B-B14F-4D97-AF65-F5344CB8AC3E}">
        <p14:creationId xmlns:p14="http://schemas.microsoft.com/office/powerpoint/2010/main" val="963566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E0CD26-CFC9-9113-3198-87B57F349022}"/>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7E3D2FAC-391D-BA7F-D8B8-D6ECB0F233F0}"/>
              </a:ext>
            </a:extLst>
          </p:cNvPr>
          <p:cNvSpPr>
            <a:spLocks noGrp="1"/>
          </p:cNvSpPr>
          <p:nvPr>
            <p:ph type="title"/>
          </p:nvPr>
        </p:nvSpPr>
        <p:spPr>
          <a:xfrm>
            <a:off x="1075674" y="735477"/>
            <a:ext cx="10515600" cy="997510"/>
          </a:xfrm>
        </p:spPr>
        <p:txBody>
          <a:bodyPr>
            <a:normAutofit/>
          </a:bodyPr>
          <a:lstStyle/>
          <a:p>
            <a:r>
              <a:rPr lang="en-GB" sz="3600" dirty="0">
                <a:solidFill>
                  <a:srgbClr val="C00000"/>
                </a:solidFill>
              </a:rPr>
              <a:t>Secretary of State’s priorities</a:t>
            </a:r>
          </a:p>
        </p:txBody>
      </p:sp>
      <p:sp>
        <p:nvSpPr>
          <p:cNvPr id="2" name="TextBox 1">
            <a:extLst>
              <a:ext uri="{FF2B5EF4-FFF2-40B4-BE49-F238E27FC236}">
                <a16:creationId xmlns:a16="http://schemas.microsoft.com/office/drawing/2014/main" id="{93455D0E-0942-0A3A-532C-3C49B0F6C28B}"/>
              </a:ext>
            </a:extLst>
          </p:cNvPr>
          <p:cNvSpPr txBox="1"/>
          <p:nvPr/>
        </p:nvSpPr>
        <p:spPr>
          <a:xfrm>
            <a:off x="1195914" y="1951825"/>
            <a:ext cx="10996085" cy="3775649"/>
          </a:xfrm>
          <a:prstGeom prst="rect">
            <a:avLst/>
          </a:prstGeom>
          <a:noFill/>
        </p:spPr>
        <p:txBody>
          <a:bodyPr wrap="square" rtlCol="0">
            <a:spAutoFit/>
          </a:bodyPr>
          <a:lstStyle/>
          <a:p>
            <a:pPr marL="571500" indent="-571500">
              <a:lnSpc>
                <a:spcPct val="114000"/>
              </a:lnSpc>
              <a:spcAft>
                <a:spcPts val="1800"/>
              </a:spcAft>
              <a:buFont typeface="+mj-lt"/>
              <a:buAutoNum type="arabicPeriod"/>
            </a:pPr>
            <a:r>
              <a:rPr lang="en-GB" sz="3200" dirty="0"/>
              <a:t>Remove barriers to business and cut £1bn of red tape.</a:t>
            </a:r>
          </a:p>
          <a:p>
            <a:pPr marL="571500" indent="-571500">
              <a:lnSpc>
                <a:spcPct val="114000"/>
              </a:lnSpc>
              <a:spcAft>
                <a:spcPts val="1800"/>
              </a:spcAft>
              <a:buFont typeface="+mj-lt"/>
              <a:buAutoNum type="arabicPeriod"/>
            </a:pPr>
            <a:r>
              <a:rPr lang="en-GB" sz="3200" dirty="0"/>
              <a:t>Grow UK exports to £1tn per year by 2030.</a:t>
            </a:r>
          </a:p>
          <a:p>
            <a:pPr marL="571500" indent="-571500">
              <a:lnSpc>
                <a:spcPct val="114000"/>
              </a:lnSpc>
              <a:spcAft>
                <a:spcPts val="1800"/>
              </a:spcAft>
              <a:buFont typeface="+mj-lt"/>
              <a:buAutoNum type="arabicPeriod"/>
            </a:pPr>
            <a:r>
              <a:rPr lang="en-GB" sz="3200" dirty="0"/>
              <a:t>Make UK top investment destination in Europe.</a:t>
            </a:r>
          </a:p>
          <a:p>
            <a:pPr marL="571500" indent="-571500">
              <a:lnSpc>
                <a:spcPct val="114000"/>
              </a:lnSpc>
              <a:spcAft>
                <a:spcPts val="1800"/>
              </a:spcAft>
              <a:buFont typeface="+mj-lt"/>
              <a:buAutoNum type="arabicPeriod"/>
            </a:pPr>
            <a:r>
              <a:rPr lang="en-GB" sz="3200" dirty="0"/>
              <a:t>Attract and retain industries of the future.</a:t>
            </a:r>
          </a:p>
          <a:p>
            <a:pPr marL="571500" indent="-571500">
              <a:lnSpc>
                <a:spcPct val="114000"/>
              </a:lnSpc>
              <a:spcAft>
                <a:spcPts val="1800"/>
              </a:spcAft>
              <a:buFont typeface="+mj-lt"/>
              <a:buAutoNum type="arabicPeriod"/>
            </a:pPr>
            <a:r>
              <a:rPr lang="en-GB" sz="3200" dirty="0"/>
              <a:t>Defend free trade, strengthen supply chains.</a:t>
            </a:r>
          </a:p>
        </p:txBody>
      </p:sp>
    </p:spTree>
    <p:extLst>
      <p:ext uri="{BB962C8B-B14F-4D97-AF65-F5344CB8AC3E}">
        <p14:creationId xmlns:p14="http://schemas.microsoft.com/office/powerpoint/2010/main" val="2636403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02416-F884-C8D6-2C50-6310252687C1}"/>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4E7355E8-0612-87A8-4D05-69BC2FE08DDC}"/>
              </a:ext>
            </a:extLst>
          </p:cNvPr>
          <p:cNvSpPr>
            <a:spLocks noGrp="1"/>
          </p:cNvSpPr>
          <p:nvPr>
            <p:ph type="title"/>
          </p:nvPr>
        </p:nvSpPr>
        <p:spPr>
          <a:xfrm>
            <a:off x="1075674" y="383052"/>
            <a:ext cx="10515600" cy="997510"/>
          </a:xfrm>
        </p:spPr>
        <p:txBody>
          <a:bodyPr>
            <a:normAutofit/>
          </a:bodyPr>
          <a:lstStyle/>
          <a:p>
            <a:r>
              <a:rPr lang="en-GB" sz="3600" dirty="0">
                <a:solidFill>
                  <a:srgbClr val="C00000"/>
                </a:solidFill>
              </a:rPr>
              <a:t>DBT’s platforms</a:t>
            </a:r>
          </a:p>
        </p:txBody>
      </p:sp>
      <p:grpSp>
        <p:nvGrpSpPr>
          <p:cNvPr id="44" name="Group 43" descr="Icon showing a stack of web pages for GOV.UK mainstream and Whitehall content.">
            <a:extLst>
              <a:ext uri="{FF2B5EF4-FFF2-40B4-BE49-F238E27FC236}">
                <a16:creationId xmlns:a16="http://schemas.microsoft.com/office/drawing/2014/main" id="{AC413754-11EF-B24D-C14A-7B9CA4DED4AA}"/>
              </a:ext>
            </a:extLst>
          </p:cNvPr>
          <p:cNvGrpSpPr/>
          <p:nvPr/>
        </p:nvGrpSpPr>
        <p:grpSpPr>
          <a:xfrm>
            <a:off x="1992313" y="2438865"/>
            <a:ext cx="1676402" cy="1714500"/>
            <a:chOff x="7133387" y="1732236"/>
            <a:chExt cx="1676402" cy="1714500"/>
          </a:xfrm>
        </p:grpSpPr>
        <p:sp>
          <p:nvSpPr>
            <p:cNvPr id="11" name="Rectangle 10">
              <a:extLst>
                <a:ext uri="{FF2B5EF4-FFF2-40B4-BE49-F238E27FC236}">
                  <a16:creationId xmlns:a16="http://schemas.microsoft.com/office/drawing/2014/main" id="{383794C3-2710-3CFD-C1A9-D1EE54056339}"/>
                </a:ext>
              </a:extLst>
            </p:cNvPr>
            <p:cNvSpPr/>
            <p:nvPr/>
          </p:nvSpPr>
          <p:spPr>
            <a:xfrm>
              <a:off x="7247689" y="1884636"/>
              <a:ext cx="1562100" cy="156210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934F847E-480F-8F75-D59F-271C95DF6A3F}"/>
                </a:ext>
              </a:extLst>
            </p:cNvPr>
            <p:cNvSpPr/>
            <p:nvPr/>
          </p:nvSpPr>
          <p:spPr>
            <a:xfrm>
              <a:off x="7209589" y="1833836"/>
              <a:ext cx="1562100" cy="156210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2D7D0F66-70FA-1EB6-648D-F1E882DC54F6}"/>
                </a:ext>
              </a:extLst>
            </p:cNvPr>
            <p:cNvSpPr/>
            <p:nvPr/>
          </p:nvSpPr>
          <p:spPr>
            <a:xfrm>
              <a:off x="7171489" y="1785270"/>
              <a:ext cx="1562100" cy="156210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2BB87487-CC73-2434-F924-EC3B07676C4D}"/>
                </a:ext>
              </a:extLst>
            </p:cNvPr>
            <p:cNvSpPr/>
            <p:nvPr/>
          </p:nvSpPr>
          <p:spPr>
            <a:xfrm>
              <a:off x="7133389" y="1732236"/>
              <a:ext cx="1562100" cy="156210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1F403417-1DA2-C09A-9F83-B51353F7C82A}"/>
                </a:ext>
              </a:extLst>
            </p:cNvPr>
            <p:cNvSpPr/>
            <p:nvPr/>
          </p:nvSpPr>
          <p:spPr>
            <a:xfrm>
              <a:off x="7133389" y="1732236"/>
              <a:ext cx="1562102" cy="269328"/>
            </a:xfrm>
            <a:prstGeom prst="rect">
              <a:avLst/>
            </a:prstGeom>
            <a:solidFill>
              <a:schemeClr val="tx1"/>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00" b="1" dirty="0"/>
                <a:t>GOV.UK</a:t>
              </a:r>
            </a:p>
          </p:txBody>
        </p:sp>
        <p:sp>
          <p:nvSpPr>
            <p:cNvPr id="16" name="TextBox 15">
              <a:extLst>
                <a:ext uri="{FF2B5EF4-FFF2-40B4-BE49-F238E27FC236}">
                  <a16:creationId xmlns:a16="http://schemas.microsoft.com/office/drawing/2014/main" id="{55250368-E055-E7A0-60CC-E06537FBDDE1}"/>
                </a:ext>
              </a:extLst>
            </p:cNvPr>
            <p:cNvSpPr txBox="1"/>
            <p:nvPr/>
          </p:nvSpPr>
          <p:spPr>
            <a:xfrm>
              <a:off x="7133387" y="2107296"/>
              <a:ext cx="1676402" cy="646331"/>
            </a:xfrm>
            <a:prstGeom prst="rect">
              <a:avLst/>
            </a:prstGeom>
            <a:noFill/>
          </p:spPr>
          <p:txBody>
            <a:bodyPr wrap="square" rtlCol="0">
              <a:spAutoFit/>
            </a:bodyPr>
            <a:lstStyle/>
            <a:p>
              <a:r>
                <a:rPr lang="en-GB" b="1" dirty="0"/>
                <a:t>Mainstream </a:t>
              </a:r>
              <a:br>
                <a:rPr lang="en-GB" b="1" dirty="0"/>
              </a:br>
              <a:r>
                <a:rPr lang="en-GB" b="1" dirty="0"/>
                <a:t>+ Whitehall</a:t>
              </a:r>
            </a:p>
          </p:txBody>
        </p:sp>
        <p:cxnSp>
          <p:nvCxnSpPr>
            <p:cNvPr id="19" name="Straight Connector 18">
              <a:extLst>
                <a:ext uri="{FF2B5EF4-FFF2-40B4-BE49-F238E27FC236}">
                  <a16:creationId xmlns:a16="http://schemas.microsoft.com/office/drawing/2014/main" id="{B30EB97E-1078-8B87-0970-35B939B33DF1}"/>
                </a:ext>
              </a:extLst>
            </p:cNvPr>
            <p:cNvCxnSpPr>
              <a:cxnSpLocks/>
            </p:cNvCxnSpPr>
            <p:nvPr/>
          </p:nvCxnSpPr>
          <p:spPr>
            <a:xfrm>
              <a:off x="7247689" y="2894396"/>
              <a:ext cx="487774" cy="0"/>
            </a:xfrm>
            <a:prstGeom prst="line">
              <a:avLst/>
            </a:prstGeom>
            <a:ln w="9525"/>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9C4392E7-C158-C2F5-00B4-53CA3D757360}"/>
                </a:ext>
              </a:extLst>
            </p:cNvPr>
            <p:cNvCxnSpPr>
              <a:cxnSpLocks/>
            </p:cNvCxnSpPr>
            <p:nvPr/>
          </p:nvCxnSpPr>
          <p:spPr>
            <a:xfrm>
              <a:off x="7247689" y="2937259"/>
              <a:ext cx="487774" cy="0"/>
            </a:xfrm>
            <a:prstGeom prst="line">
              <a:avLst/>
            </a:prstGeom>
            <a:ln w="9525"/>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79191264-B42B-D99F-2097-2A8F652AC360}"/>
                </a:ext>
              </a:extLst>
            </p:cNvPr>
            <p:cNvCxnSpPr>
              <a:cxnSpLocks/>
            </p:cNvCxnSpPr>
            <p:nvPr/>
          </p:nvCxnSpPr>
          <p:spPr>
            <a:xfrm>
              <a:off x="7247689" y="2984884"/>
              <a:ext cx="487774" cy="0"/>
            </a:xfrm>
            <a:prstGeom prst="line">
              <a:avLst/>
            </a:prstGeom>
            <a:ln w="9525"/>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D5CF02ED-4B1E-0546-EE16-0716DDB17E5C}"/>
                </a:ext>
              </a:extLst>
            </p:cNvPr>
            <p:cNvCxnSpPr>
              <a:cxnSpLocks/>
            </p:cNvCxnSpPr>
            <p:nvPr/>
          </p:nvCxnSpPr>
          <p:spPr>
            <a:xfrm>
              <a:off x="7247689" y="3037271"/>
              <a:ext cx="487774" cy="0"/>
            </a:xfrm>
            <a:prstGeom prst="line">
              <a:avLst/>
            </a:prstGeom>
            <a:ln w="9525"/>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835581BD-0FB7-0B91-FB4D-EC1A3C1B6399}"/>
                </a:ext>
              </a:extLst>
            </p:cNvPr>
            <p:cNvCxnSpPr>
              <a:cxnSpLocks/>
            </p:cNvCxnSpPr>
            <p:nvPr/>
          </p:nvCxnSpPr>
          <p:spPr>
            <a:xfrm>
              <a:off x="7247689" y="3084896"/>
              <a:ext cx="487774" cy="0"/>
            </a:xfrm>
            <a:prstGeom prst="line">
              <a:avLst/>
            </a:prstGeom>
            <a:ln w="9525"/>
          </p:spPr>
          <p:style>
            <a:lnRef idx="3">
              <a:schemeClr val="dk1"/>
            </a:lnRef>
            <a:fillRef idx="0">
              <a:schemeClr val="dk1"/>
            </a:fillRef>
            <a:effectRef idx="2">
              <a:schemeClr val="dk1"/>
            </a:effectRef>
            <a:fontRef idx="minor">
              <a:schemeClr val="tx1"/>
            </a:fontRef>
          </p:style>
        </p:cxnSp>
      </p:grpSp>
      <p:sp>
        <p:nvSpPr>
          <p:cNvPr id="59" name="TextBox 58">
            <a:extLst>
              <a:ext uri="{FF2B5EF4-FFF2-40B4-BE49-F238E27FC236}">
                <a16:creationId xmlns:a16="http://schemas.microsoft.com/office/drawing/2014/main" id="{716C79D8-4573-0658-2BEF-BEB917366C33}"/>
              </a:ext>
            </a:extLst>
          </p:cNvPr>
          <p:cNvSpPr txBox="1"/>
          <p:nvPr/>
        </p:nvSpPr>
        <p:spPr>
          <a:xfrm>
            <a:off x="1440308" y="4477625"/>
            <a:ext cx="2906565" cy="584775"/>
          </a:xfrm>
          <a:prstGeom prst="rect">
            <a:avLst/>
          </a:prstGeom>
          <a:noFill/>
        </p:spPr>
        <p:txBody>
          <a:bodyPr wrap="none" rtlCol="0">
            <a:spAutoFit/>
          </a:bodyPr>
          <a:lstStyle/>
          <a:p>
            <a:r>
              <a:rPr lang="en-GB" sz="3200" dirty="0"/>
              <a:t>12,500+ pages</a:t>
            </a:r>
          </a:p>
        </p:txBody>
      </p:sp>
      <p:grpSp>
        <p:nvGrpSpPr>
          <p:cNvPr id="45" name="Group 44" descr="Icon showing a stack of web pages for DBT services  on subdomains of GOV.UK and internal systems.">
            <a:extLst>
              <a:ext uri="{FF2B5EF4-FFF2-40B4-BE49-F238E27FC236}">
                <a16:creationId xmlns:a16="http://schemas.microsoft.com/office/drawing/2014/main" id="{759DDE67-FEAF-B06B-8C29-461205B1D048}"/>
              </a:ext>
            </a:extLst>
          </p:cNvPr>
          <p:cNvGrpSpPr/>
          <p:nvPr/>
        </p:nvGrpSpPr>
        <p:grpSpPr>
          <a:xfrm>
            <a:off x="5257799" y="2491899"/>
            <a:ext cx="1676402" cy="1714500"/>
            <a:chOff x="3035298" y="1765300"/>
            <a:chExt cx="1676402" cy="1714500"/>
          </a:xfrm>
        </p:grpSpPr>
        <p:sp>
          <p:nvSpPr>
            <p:cNvPr id="10" name="Rectangle 9">
              <a:extLst>
                <a:ext uri="{FF2B5EF4-FFF2-40B4-BE49-F238E27FC236}">
                  <a16:creationId xmlns:a16="http://schemas.microsoft.com/office/drawing/2014/main" id="{05E5F6DC-F472-A4BA-928E-6827BC5AE27D}"/>
                </a:ext>
              </a:extLst>
            </p:cNvPr>
            <p:cNvSpPr/>
            <p:nvPr/>
          </p:nvSpPr>
          <p:spPr>
            <a:xfrm>
              <a:off x="3149600" y="1917700"/>
              <a:ext cx="1562100" cy="156210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87D70ADF-867A-9BD8-C5DB-CD64DF123028}"/>
                </a:ext>
              </a:extLst>
            </p:cNvPr>
            <p:cNvSpPr/>
            <p:nvPr/>
          </p:nvSpPr>
          <p:spPr>
            <a:xfrm>
              <a:off x="3111500" y="1866900"/>
              <a:ext cx="1562100" cy="156210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EEC648FB-613F-6B80-7096-7B1F3C8CFAF5}"/>
                </a:ext>
              </a:extLst>
            </p:cNvPr>
            <p:cNvSpPr/>
            <p:nvPr/>
          </p:nvSpPr>
          <p:spPr>
            <a:xfrm>
              <a:off x="3073400" y="1818334"/>
              <a:ext cx="1562100" cy="156210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4B65538C-A710-73CF-6EDD-852F38977DFD}"/>
                </a:ext>
              </a:extLst>
            </p:cNvPr>
            <p:cNvSpPr/>
            <p:nvPr/>
          </p:nvSpPr>
          <p:spPr>
            <a:xfrm>
              <a:off x="3035300" y="1765300"/>
              <a:ext cx="1562100" cy="156210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0B9755B4-6379-3EAB-DF86-563EE9451EA4}"/>
                </a:ext>
              </a:extLst>
            </p:cNvPr>
            <p:cNvSpPr/>
            <p:nvPr/>
          </p:nvSpPr>
          <p:spPr>
            <a:xfrm>
              <a:off x="3035300" y="1765300"/>
              <a:ext cx="1562102" cy="269328"/>
            </a:xfrm>
            <a:prstGeom prst="rect">
              <a:avLst/>
            </a:prstGeom>
            <a:solidFill>
              <a:schemeClr val="tx1"/>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00" b="1" dirty="0"/>
                <a:t>GOV.UK</a:t>
              </a:r>
            </a:p>
          </p:txBody>
        </p:sp>
        <p:sp>
          <p:nvSpPr>
            <p:cNvPr id="5" name="TextBox 4">
              <a:extLst>
                <a:ext uri="{FF2B5EF4-FFF2-40B4-BE49-F238E27FC236}">
                  <a16:creationId xmlns:a16="http://schemas.microsoft.com/office/drawing/2014/main" id="{17B85692-23BD-0074-D879-E891BC5D9EC6}"/>
                </a:ext>
              </a:extLst>
            </p:cNvPr>
            <p:cNvSpPr txBox="1"/>
            <p:nvPr/>
          </p:nvSpPr>
          <p:spPr>
            <a:xfrm>
              <a:off x="3035298" y="2140360"/>
              <a:ext cx="1389476" cy="646331"/>
            </a:xfrm>
            <a:prstGeom prst="rect">
              <a:avLst/>
            </a:prstGeom>
            <a:noFill/>
          </p:spPr>
          <p:txBody>
            <a:bodyPr wrap="square" rtlCol="0">
              <a:spAutoFit/>
            </a:bodyPr>
            <a:lstStyle/>
            <a:p>
              <a:r>
                <a:rPr lang="en-GB" b="1" dirty="0"/>
                <a:t>DBT services</a:t>
              </a:r>
            </a:p>
          </p:txBody>
        </p:sp>
        <p:sp>
          <p:nvSpPr>
            <p:cNvPr id="7" name="Rectangle 6">
              <a:extLst>
                <a:ext uri="{FF2B5EF4-FFF2-40B4-BE49-F238E27FC236}">
                  <a16:creationId xmlns:a16="http://schemas.microsoft.com/office/drawing/2014/main" id="{71D04B39-8B4C-2FAE-2B3D-335580A19C56}"/>
                </a:ext>
              </a:extLst>
            </p:cNvPr>
            <p:cNvSpPr/>
            <p:nvPr/>
          </p:nvSpPr>
          <p:spPr>
            <a:xfrm>
              <a:off x="3136900" y="2940434"/>
              <a:ext cx="547633" cy="186118"/>
            </a:xfrm>
            <a:prstGeom prst="rect">
              <a:avLst/>
            </a:prstGeom>
            <a:solidFill>
              <a:srgbClr val="00703C"/>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b="1" dirty="0"/>
            </a:p>
          </p:txBody>
        </p:sp>
      </p:grpSp>
      <p:sp>
        <p:nvSpPr>
          <p:cNvPr id="60" name="TextBox 59">
            <a:extLst>
              <a:ext uri="{FF2B5EF4-FFF2-40B4-BE49-F238E27FC236}">
                <a16:creationId xmlns:a16="http://schemas.microsoft.com/office/drawing/2014/main" id="{3920C0EB-3586-1D24-43B7-CFA13B05A34B}"/>
              </a:ext>
            </a:extLst>
          </p:cNvPr>
          <p:cNvSpPr txBox="1"/>
          <p:nvPr/>
        </p:nvSpPr>
        <p:spPr>
          <a:xfrm>
            <a:off x="4847100" y="4477624"/>
            <a:ext cx="2497800" cy="584775"/>
          </a:xfrm>
          <a:prstGeom prst="rect">
            <a:avLst/>
          </a:prstGeom>
          <a:noFill/>
        </p:spPr>
        <p:txBody>
          <a:bodyPr wrap="none" rtlCol="0">
            <a:spAutoFit/>
          </a:bodyPr>
          <a:lstStyle/>
          <a:p>
            <a:r>
              <a:rPr lang="en-GB" sz="3200" dirty="0"/>
              <a:t>44+ services</a:t>
            </a:r>
          </a:p>
        </p:txBody>
      </p:sp>
      <p:grpSp>
        <p:nvGrpSpPr>
          <p:cNvPr id="35" name="Group 34" descr="Icon showing a stack of web pages for Great.gov.uk, with the 'GREAT' logo showing the Union Jack flag.">
            <a:extLst>
              <a:ext uri="{FF2B5EF4-FFF2-40B4-BE49-F238E27FC236}">
                <a16:creationId xmlns:a16="http://schemas.microsoft.com/office/drawing/2014/main" id="{3D1EDAED-2789-2D0C-97C6-BA7EFC557E39}"/>
              </a:ext>
            </a:extLst>
          </p:cNvPr>
          <p:cNvGrpSpPr/>
          <p:nvPr/>
        </p:nvGrpSpPr>
        <p:grpSpPr>
          <a:xfrm>
            <a:off x="8637587" y="2491899"/>
            <a:ext cx="1666875" cy="1722560"/>
            <a:chOff x="3321050" y="4281365"/>
            <a:chExt cx="1666875" cy="1722560"/>
          </a:xfrm>
        </p:grpSpPr>
        <p:sp>
          <p:nvSpPr>
            <p:cNvPr id="31" name="Rectangle 30">
              <a:extLst>
                <a:ext uri="{FF2B5EF4-FFF2-40B4-BE49-F238E27FC236}">
                  <a16:creationId xmlns:a16="http://schemas.microsoft.com/office/drawing/2014/main" id="{859DFA93-A415-EC96-BD1B-9EB667C86D35}"/>
                </a:ext>
              </a:extLst>
            </p:cNvPr>
            <p:cNvSpPr/>
            <p:nvPr/>
          </p:nvSpPr>
          <p:spPr>
            <a:xfrm>
              <a:off x="3425825" y="4441825"/>
              <a:ext cx="1562100" cy="156210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FC8C4CFF-144D-6BC1-BF1D-CA046BC34EEE}"/>
                </a:ext>
              </a:extLst>
            </p:cNvPr>
            <p:cNvSpPr/>
            <p:nvPr/>
          </p:nvSpPr>
          <p:spPr>
            <a:xfrm>
              <a:off x="3387725" y="4391025"/>
              <a:ext cx="1562100" cy="156210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FD43163B-ECD1-9FAD-11BE-FCFFA6860B19}"/>
                </a:ext>
              </a:extLst>
            </p:cNvPr>
            <p:cNvSpPr/>
            <p:nvPr/>
          </p:nvSpPr>
          <p:spPr>
            <a:xfrm>
              <a:off x="3349625" y="4342459"/>
              <a:ext cx="1562100" cy="156210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7" name="Group 26">
              <a:extLst>
                <a:ext uri="{FF2B5EF4-FFF2-40B4-BE49-F238E27FC236}">
                  <a16:creationId xmlns:a16="http://schemas.microsoft.com/office/drawing/2014/main" id="{D5E52DB1-0E60-8835-DEFC-A611163E4370}"/>
                </a:ext>
              </a:extLst>
            </p:cNvPr>
            <p:cNvGrpSpPr/>
            <p:nvPr/>
          </p:nvGrpSpPr>
          <p:grpSpPr>
            <a:xfrm>
              <a:off x="3321050" y="4281365"/>
              <a:ext cx="1562102" cy="1595164"/>
              <a:chOff x="1379482" y="1732236"/>
              <a:chExt cx="1562102" cy="1595164"/>
            </a:xfrm>
          </p:grpSpPr>
          <p:pic>
            <p:nvPicPr>
              <p:cNvPr id="4098" name="Picture 2" descr="Great logo">
                <a:extLst>
                  <a:ext uri="{FF2B5EF4-FFF2-40B4-BE49-F238E27FC236}">
                    <a16:creationId xmlns:a16="http://schemas.microsoft.com/office/drawing/2014/main" id="{EF46678B-9B1F-C169-063E-C8F03918C2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6469"/>
              <a:stretch/>
            </p:blipFill>
            <p:spPr bwMode="auto">
              <a:xfrm>
                <a:off x="1379484" y="2695882"/>
                <a:ext cx="1562100" cy="63151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3F8C532C-8D2B-CE1C-4507-79A89DDB2640}"/>
                  </a:ext>
                </a:extLst>
              </p:cNvPr>
              <p:cNvSpPr/>
              <p:nvPr/>
            </p:nvSpPr>
            <p:spPr>
              <a:xfrm>
                <a:off x="1379482" y="1732236"/>
                <a:ext cx="1562102" cy="963646"/>
              </a:xfrm>
              <a:prstGeom prst="rect">
                <a:avLst/>
              </a:prstGeom>
              <a:solidFill>
                <a:srgbClr val="002060"/>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700" b="1" dirty="0"/>
                  <a:t>Great.gov.uk</a:t>
                </a:r>
              </a:p>
            </p:txBody>
          </p:sp>
        </p:grpSp>
      </p:grpSp>
      <p:sp>
        <p:nvSpPr>
          <p:cNvPr id="61" name="TextBox 60">
            <a:extLst>
              <a:ext uri="{FF2B5EF4-FFF2-40B4-BE49-F238E27FC236}">
                <a16:creationId xmlns:a16="http://schemas.microsoft.com/office/drawing/2014/main" id="{AC5BA01F-FECA-43F1-9178-DB9E5C7AAA26}"/>
              </a:ext>
            </a:extLst>
          </p:cNvPr>
          <p:cNvSpPr txBox="1"/>
          <p:nvPr/>
        </p:nvSpPr>
        <p:spPr>
          <a:xfrm>
            <a:off x="8316562" y="4477623"/>
            <a:ext cx="2337499" cy="584775"/>
          </a:xfrm>
          <a:prstGeom prst="rect">
            <a:avLst/>
          </a:prstGeom>
          <a:noFill/>
        </p:spPr>
        <p:txBody>
          <a:bodyPr wrap="none" rtlCol="0">
            <a:spAutoFit/>
          </a:bodyPr>
          <a:lstStyle/>
          <a:p>
            <a:r>
              <a:rPr lang="en-GB" sz="3200" dirty="0"/>
              <a:t>840+ pages</a:t>
            </a:r>
          </a:p>
        </p:txBody>
      </p:sp>
    </p:spTree>
    <p:extLst>
      <p:ext uri="{BB962C8B-B14F-4D97-AF65-F5344CB8AC3E}">
        <p14:creationId xmlns:p14="http://schemas.microsoft.com/office/powerpoint/2010/main" val="1011004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75961-F358-056F-E4B3-D6AC3E2FDE26}"/>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9127F473-9AE4-3374-6CCF-DC93874777B6}"/>
              </a:ext>
            </a:extLst>
          </p:cNvPr>
          <p:cNvSpPr>
            <a:spLocks noGrp="1"/>
          </p:cNvSpPr>
          <p:nvPr>
            <p:ph type="title"/>
          </p:nvPr>
        </p:nvSpPr>
        <p:spPr>
          <a:xfrm>
            <a:off x="1075674" y="383052"/>
            <a:ext cx="10515600" cy="997510"/>
          </a:xfrm>
        </p:spPr>
        <p:txBody>
          <a:bodyPr>
            <a:normAutofit/>
          </a:bodyPr>
          <a:lstStyle/>
          <a:p>
            <a:r>
              <a:rPr lang="en-GB" sz="3600" dirty="0">
                <a:solidFill>
                  <a:srgbClr val="C00000"/>
                </a:solidFill>
              </a:rPr>
              <a:t>User journeys for exporters</a:t>
            </a:r>
          </a:p>
        </p:txBody>
      </p:sp>
      <p:grpSp>
        <p:nvGrpSpPr>
          <p:cNvPr id="2" name="Group 1" descr="Image showing interlinked pathways between DBT services, GOV.UK mainstream and Whitehall content, Great.gov.uk and content and services from other gov departments on GOV.UK. ">
            <a:extLst>
              <a:ext uri="{FF2B5EF4-FFF2-40B4-BE49-F238E27FC236}">
                <a16:creationId xmlns:a16="http://schemas.microsoft.com/office/drawing/2014/main" id="{1CF733C0-ACA4-6EEC-4638-F2062DD47802}"/>
              </a:ext>
            </a:extLst>
          </p:cNvPr>
          <p:cNvGrpSpPr/>
          <p:nvPr/>
        </p:nvGrpSpPr>
        <p:grpSpPr>
          <a:xfrm>
            <a:off x="3035298" y="1732236"/>
            <a:ext cx="5774491" cy="4367941"/>
            <a:chOff x="3035298" y="1732236"/>
            <a:chExt cx="5774491" cy="4367941"/>
          </a:xfrm>
        </p:grpSpPr>
        <p:cxnSp>
          <p:nvCxnSpPr>
            <p:cNvPr id="4114" name="Straight Connector 4113">
              <a:extLst>
                <a:ext uri="{FF2B5EF4-FFF2-40B4-BE49-F238E27FC236}">
                  <a16:creationId xmlns:a16="http://schemas.microsoft.com/office/drawing/2014/main" id="{74C7B14E-55D9-7553-8368-D80B26B882C3}"/>
                </a:ext>
              </a:extLst>
            </p:cNvPr>
            <p:cNvCxnSpPr/>
            <p:nvPr/>
          </p:nvCxnSpPr>
          <p:spPr>
            <a:xfrm>
              <a:off x="7850601" y="3429000"/>
              <a:ext cx="0" cy="1379640"/>
            </a:xfrm>
            <a:prstGeom prst="line">
              <a:avLst/>
            </a:prstGeom>
            <a:ln w="57150">
              <a:solidFill>
                <a:srgbClr val="FFC000"/>
              </a:solidFill>
            </a:ln>
          </p:spPr>
          <p:style>
            <a:lnRef idx="3">
              <a:schemeClr val="accent3"/>
            </a:lnRef>
            <a:fillRef idx="0">
              <a:schemeClr val="accent3"/>
            </a:fillRef>
            <a:effectRef idx="2">
              <a:schemeClr val="accent3"/>
            </a:effectRef>
            <a:fontRef idx="minor">
              <a:schemeClr val="tx1"/>
            </a:fontRef>
          </p:style>
        </p:cxnSp>
        <p:cxnSp>
          <p:nvCxnSpPr>
            <p:cNvPr id="4113" name="Straight Connector 4112">
              <a:extLst>
                <a:ext uri="{FF2B5EF4-FFF2-40B4-BE49-F238E27FC236}">
                  <a16:creationId xmlns:a16="http://schemas.microsoft.com/office/drawing/2014/main" id="{C4423FF1-4F54-1EEA-5A37-AF5573D9F4F8}"/>
                </a:ext>
              </a:extLst>
            </p:cNvPr>
            <p:cNvCxnSpPr/>
            <p:nvPr/>
          </p:nvCxnSpPr>
          <p:spPr>
            <a:xfrm>
              <a:off x="3816350" y="3479800"/>
              <a:ext cx="0" cy="1379640"/>
            </a:xfrm>
            <a:prstGeom prst="line">
              <a:avLst/>
            </a:prstGeom>
            <a:ln w="57150">
              <a:solidFill>
                <a:srgbClr val="FFC000"/>
              </a:solidFill>
            </a:ln>
          </p:spPr>
          <p:style>
            <a:lnRef idx="3">
              <a:schemeClr val="accent3"/>
            </a:lnRef>
            <a:fillRef idx="0">
              <a:schemeClr val="accent3"/>
            </a:fillRef>
            <a:effectRef idx="2">
              <a:schemeClr val="accent3"/>
            </a:effectRef>
            <a:fontRef idx="minor">
              <a:schemeClr val="tx1"/>
            </a:fontRef>
          </p:style>
        </p:cxnSp>
        <p:grpSp>
          <p:nvGrpSpPr>
            <p:cNvPr id="45" name="Group 44">
              <a:extLst>
                <a:ext uri="{FF2B5EF4-FFF2-40B4-BE49-F238E27FC236}">
                  <a16:creationId xmlns:a16="http://schemas.microsoft.com/office/drawing/2014/main" id="{0BF2AF27-29A3-4E06-21F3-95B7914649BF}"/>
                </a:ext>
              </a:extLst>
            </p:cNvPr>
            <p:cNvGrpSpPr/>
            <p:nvPr/>
          </p:nvGrpSpPr>
          <p:grpSpPr>
            <a:xfrm>
              <a:off x="3035298" y="1765300"/>
              <a:ext cx="1676402" cy="1714500"/>
              <a:chOff x="3035298" y="1765300"/>
              <a:chExt cx="1676402" cy="1714500"/>
            </a:xfrm>
          </p:grpSpPr>
          <p:sp>
            <p:nvSpPr>
              <p:cNvPr id="10" name="Rectangle 9">
                <a:extLst>
                  <a:ext uri="{FF2B5EF4-FFF2-40B4-BE49-F238E27FC236}">
                    <a16:creationId xmlns:a16="http://schemas.microsoft.com/office/drawing/2014/main" id="{41628828-A0DA-F228-AC6C-29924A8D9EA0}"/>
                  </a:ext>
                </a:extLst>
              </p:cNvPr>
              <p:cNvSpPr/>
              <p:nvPr/>
            </p:nvSpPr>
            <p:spPr>
              <a:xfrm>
                <a:off x="3149600" y="1917700"/>
                <a:ext cx="1562100" cy="156210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F89FE59-D93B-228F-D03B-669E69F923A7}"/>
                  </a:ext>
                </a:extLst>
              </p:cNvPr>
              <p:cNvSpPr/>
              <p:nvPr/>
            </p:nvSpPr>
            <p:spPr>
              <a:xfrm>
                <a:off x="3111500" y="1866900"/>
                <a:ext cx="1562100" cy="156210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E6BDD53B-8061-3A15-1E7A-975046D82001}"/>
                  </a:ext>
                </a:extLst>
              </p:cNvPr>
              <p:cNvSpPr/>
              <p:nvPr/>
            </p:nvSpPr>
            <p:spPr>
              <a:xfrm>
                <a:off x="3073400" y="1818334"/>
                <a:ext cx="1562100" cy="156210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D1BEDB49-D016-9885-4E57-36082C02F4C6}"/>
                  </a:ext>
                </a:extLst>
              </p:cNvPr>
              <p:cNvSpPr/>
              <p:nvPr/>
            </p:nvSpPr>
            <p:spPr>
              <a:xfrm>
                <a:off x="3035300" y="1765300"/>
                <a:ext cx="1562100" cy="156210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E7AC1679-EF6C-B75B-BDF7-7FA1C9BDEA4F}"/>
                  </a:ext>
                </a:extLst>
              </p:cNvPr>
              <p:cNvSpPr/>
              <p:nvPr/>
            </p:nvSpPr>
            <p:spPr>
              <a:xfrm>
                <a:off x="3035300" y="1765300"/>
                <a:ext cx="1562102" cy="269328"/>
              </a:xfrm>
              <a:prstGeom prst="rect">
                <a:avLst/>
              </a:prstGeom>
              <a:solidFill>
                <a:schemeClr val="tx1"/>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00" b="1" dirty="0"/>
                  <a:t>GOV.UK</a:t>
                </a:r>
              </a:p>
            </p:txBody>
          </p:sp>
          <p:sp>
            <p:nvSpPr>
              <p:cNvPr id="5" name="TextBox 4">
                <a:extLst>
                  <a:ext uri="{FF2B5EF4-FFF2-40B4-BE49-F238E27FC236}">
                    <a16:creationId xmlns:a16="http://schemas.microsoft.com/office/drawing/2014/main" id="{F4C1F237-C712-DEDD-452D-7262B8915997}"/>
                  </a:ext>
                </a:extLst>
              </p:cNvPr>
              <p:cNvSpPr txBox="1"/>
              <p:nvPr/>
            </p:nvSpPr>
            <p:spPr>
              <a:xfrm>
                <a:off x="3035298" y="2140360"/>
                <a:ext cx="1389476" cy="646331"/>
              </a:xfrm>
              <a:prstGeom prst="rect">
                <a:avLst/>
              </a:prstGeom>
              <a:noFill/>
            </p:spPr>
            <p:txBody>
              <a:bodyPr wrap="square" rtlCol="0">
                <a:spAutoFit/>
              </a:bodyPr>
              <a:lstStyle/>
              <a:p>
                <a:r>
                  <a:rPr lang="en-GB" b="1" dirty="0"/>
                  <a:t>DBT services</a:t>
                </a:r>
              </a:p>
            </p:txBody>
          </p:sp>
          <p:sp>
            <p:nvSpPr>
              <p:cNvPr id="7" name="Rectangle 6">
                <a:extLst>
                  <a:ext uri="{FF2B5EF4-FFF2-40B4-BE49-F238E27FC236}">
                    <a16:creationId xmlns:a16="http://schemas.microsoft.com/office/drawing/2014/main" id="{9D8C6877-C5EE-3AC7-43AC-1A24E5FDFA31}"/>
                  </a:ext>
                </a:extLst>
              </p:cNvPr>
              <p:cNvSpPr/>
              <p:nvPr/>
            </p:nvSpPr>
            <p:spPr>
              <a:xfrm>
                <a:off x="3136900" y="2940434"/>
                <a:ext cx="547633" cy="186118"/>
              </a:xfrm>
              <a:prstGeom prst="rect">
                <a:avLst/>
              </a:prstGeom>
              <a:solidFill>
                <a:srgbClr val="00703C"/>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b="1" dirty="0"/>
              </a:p>
            </p:txBody>
          </p:sp>
        </p:grpSp>
        <p:grpSp>
          <p:nvGrpSpPr>
            <p:cNvPr id="44" name="Group 43">
              <a:extLst>
                <a:ext uri="{FF2B5EF4-FFF2-40B4-BE49-F238E27FC236}">
                  <a16:creationId xmlns:a16="http://schemas.microsoft.com/office/drawing/2014/main" id="{CF0D09B0-900C-849E-9710-17108421047D}"/>
                </a:ext>
              </a:extLst>
            </p:cNvPr>
            <p:cNvGrpSpPr/>
            <p:nvPr/>
          </p:nvGrpSpPr>
          <p:grpSpPr>
            <a:xfrm>
              <a:off x="7133387" y="1732236"/>
              <a:ext cx="1676402" cy="1714500"/>
              <a:chOff x="7133387" y="1732236"/>
              <a:chExt cx="1676402" cy="1714500"/>
            </a:xfrm>
          </p:grpSpPr>
          <p:sp>
            <p:nvSpPr>
              <p:cNvPr id="11" name="Rectangle 10">
                <a:extLst>
                  <a:ext uri="{FF2B5EF4-FFF2-40B4-BE49-F238E27FC236}">
                    <a16:creationId xmlns:a16="http://schemas.microsoft.com/office/drawing/2014/main" id="{39B5F31F-254D-2083-CC24-741379710483}"/>
                  </a:ext>
                </a:extLst>
              </p:cNvPr>
              <p:cNvSpPr/>
              <p:nvPr/>
            </p:nvSpPr>
            <p:spPr>
              <a:xfrm>
                <a:off x="7247689" y="1884636"/>
                <a:ext cx="1562100" cy="156210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62335905-32F4-2F97-B279-A6498E6CDE87}"/>
                  </a:ext>
                </a:extLst>
              </p:cNvPr>
              <p:cNvSpPr/>
              <p:nvPr/>
            </p:nvSpPr>
            <p:spPr>
              <a:xfrm>
                <a:off x="7209589" y="1833836"/>
                <a:ext cx="1562100" cy="156210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FE2CC7FD-47B7-108F-71F8-1588EBD65B0E}"/>
                  </a:ext>
                </a:extLst>
              </p:cNvPr>
              <p:cNvSpPr/>
              <p:nvPr/>
            </p:nvSpPr>
            <p:spPr>
              <a:xfrm>
                <a:off x="7171489" y="1785270"/>
                <a:ext cx="1562100" cy="156210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F59293F6-EF4E-1339-D7EC-40D469D93876}"/>
                  </a:ext>
                </a:extLst>
              </p:cNvPr>
              <p:cNvSpPr/>
              <p:nvPr/>
            </p:nvSpPr>
            <p:spPr>
              <a:xfrm>
                <a:off x="7133389" y="1732236"/>
                <a:ext cx="1562100" cy="156210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38CEE9F6-9C6D-3093-9308-0C42DC6EC6E8}"/>
                  </a:ext>
                </a:extLst>
              </p:cNvPr>
              <p:cNvSpPr/>
              <p:nvPr/>
            </p:nvSpPr>
            <p:spPr>
              <a:xfrm>
                <a:off x="7133389" y="1732236"/>
                <a:ext cx="1562102" cy="269328"/>
              </a:xfrm>
              <a:prstGeom prst="rect">
                <a:avLst/>
              </a:prstGeom>
              <a:solidFill>
                <a:schemeClr val="tx1"/>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00" b="1" dirty="0"/>
                  <a:t>GOV.UK</a:t>
                </a:r>
              </a:p>
            </p:txBody>
          </p:sp>
          <p:sp>
            <p:nvSpPr>
              <p:cNvPr id="16" name="TextBox 15">
                <a:extLst>
                  <a:ext uri="{FF2B5EF4-FFF2-40B4-BE49-F238E27FC236}">
                    <a16:creationId xmlns:a16="http://schemas.microsoft.com/office/drawing/2014/main" id="{31AD7E36-2867-A108-D633-3BFD05B0963D}"/>
                  </a:ext>
                </a:extLst>
              </p:cNvPr>
              <p:cNvSpPr txBox="1"/>
              <p:nvPr/>
            </p:nvSpPr>
            <p:spPr>
              <a:xfrm>
                <a:off x="7133387" y="2107296"/>
                <a:ext cx="1676402" cy="646331"/>
              </a:xfrm>
              <a:prstGeom prst="rect">
                <a:avLst/>
              </a:prstGeom>
              <a:noFill/>
            </p:spPr>
            <p:txBody>
              <a:bodyPr wrap="square" rtlCol="0">
                <a:spAutoFit/>
              </a:bodyPr>
              <a:lstStyle/>
              <a:p>
                <a:r>
                  <a:rPr lang="en-GB" b="1" dirty="0"/>
                  <a:t>Mainstream </a:t>
                </a:r>
                <a:br>
                  <a:rPr lang="en-GB" b="1" dirty="0"/>
                </a:br>
                <a:r>
                  <a:rPr lang="en-GB" b="1" dirty="0"/>
                  <a:t>+ Whitehall</a:t>
                </a:r>
              </a:p>
            </p:txBody>
          </p:sp>
          <p:cxnSp>
            <p:nvCxnSpPr>
              <p:cNvPr id="19" name="Straight Connector 18">
                <a:extLst>
                  <a:ext uri="{FF2B5EF4-FFF2-40B4-BE49-F238E27FC236}">
                    <a16:creationId xmlns:a16="http://schemas.microsoft.com/office/drawing/2014/main" id="{00F6458C-720D-123E-C4CC-69E3F7FCE03B}"/>
                  </a:ext>
                </a:extLst>
              </p:cNvPr>
              <p:cNvCxnSpPr>
                <a:cxnSpLocks/>
              </p:cNvCxnSpPr>
              <p:nvPr/>
            </p:nvCxnSpPr>
            <p:spPr>
              <a:xfrm>
                <a:off x="7247689" y="2894396"/>
                <a:ext cx="487774" cy="0"/>
              </a:xfrm>
              <a:prstGeom prst="line">
                <a:avLst/>
              </a:prstGeom>
              <a:ln w="9525"/>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62C922DB-FCEC-9CDE-08FC-47C67E3052B0}"/>
                  </a:ext>
                </a:extLst>
              </p:cNvPr>
              <p:cNvCxnSpPr>
                <a:cxnSpLocks/>
              </p:cNvCxnSpPr>
              <p:nvPr/>
            </p:nvCxnSpPr>
            <p:spPr>
              <a:xfrm>
                <a:off x="7247689" y="2937259"/>
                <a:ext cx="487774" cy="0"/>
              </a:xfrm>
              <a:prstGeom prst="line">
                <a:avLst/>
              </a:prstGeom>
              <a:ln w="9525"/>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A20EBEF7-03FB-518F-6978-76ACDB0B9550}"/>
                  </a:ext>
                </a:extLst>
              </p:cNvPr>
              <p:cNvCxnSpPr>
                <a:cxnSpLocks/>
              </p:cNvCxnSpPr>
              <p:nvPr/>
            </p:nvCxnSpPr>
            <p:spPr>
              <a:xfrm>
                <a:off x="7247689" y="2984884"/>
                <a:ext cx="487774" cy="0"/>
              </a:xfrm>
              <a:prstGeom prst="line">
                <a:avLst/>
              </a:prstGeom>
              <a:ln w="9525"/>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84738802-C0BF-F536-FDB8-9013B6B7E875}"/>
                  </a:ext>
                </a:extLst>
              </p:cNvPr>
              <p:cNvCxnSpPr>
                <a:cxnSpLocks/>
              </p:cNvCxnSpPr>
              <p:nvPr/>
            </p:nvCxnSpPr>
            <p:spPr>
              <a:xfrm>
                <a:off x="7247689" y="3037271"/>
                <a:ext cx="487774" cy="0"/>
              </a:xfrm>
              <a:prstGeom prst="line">
                <a:avLst/>
              </a:prstGeom>
              <a:ln w="9525"/>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E6B2C262-6FA4-7ADC-D318-EB39E1937B94}"/>
                  </a:ext>
                </a:extLst>
              </p:cNvPr>
              <p:cNvCxnSpPr>
                <a:cxnSpLocks/>
              </p:cNvCxnSpPr>
              <p:nvPr/>
            </p:nvCxnSpPr>
            <p:spPr>
              <a:xfrm>
                <a:off x="7247689" y="3084896"/>
                <a:ext cx="487774" cy="0"/>
              </a:xfrm>
              <a:prstGeom prst="line">
                <a:avLst/>
              </a:prstGeom>
              <a:ln w="9525"/>
            </p:spPr>
            <p:style>
              <a:lnRef idx="3">
                <a:schemeClr val="dk1"/>
              </a:lnRef>
              <a:fillRef idx="0">
                <a:schemeClr val="dk1"/>
              </a:fillRef>
              <a:effectRef idx="2">
                <a:schemeClr val="dk1"/>
              </a:effectRef>
              <a:fontRef idx="minor">
                <a:schemeClr val="tx1"/>
              </a:fontRef>
            </p:style>
          </p:cxnSp>
        </p:grpSp>
        <p:grpSp>
          <p:nvGrpSpPr>
            <p:cNvPr id="35" name="Group 34">
              <a:extLst>
                <a:ext uri="{FF2B5EF4-FFF2-40B4-BE49-F238E27FC236}">
                  <a16:creationId xmlns:a16="http://schemas.microsoft.com/office/drawing/2014/main" id="{FFBF03B8-55C3-C567-D702-3DF26C712AB4}"/>
                </a:ext>
              </a:extLst>
            </p:cNvPr>
            <p:cNvGrpSpPr/>
            <p:nvPr/>
          </p:nvGrpSpPr>
          <p:grpSpPr>
            <a:xfrm>
              <a:off x="3073400" y="4377617"/>
              <a:ext cx="1666875" cy="1722560"/>
              <a:chOff x="3321050" y="4281365"/>
              <a:chExt cx="1666875" cy="1722560"/>
            </a:xfrm>
          </p:grpSpPr>
          <p:sp>
            <p:nvSpPr>
              <p:cNvPr id="31" name="Rectangle 30">
                <a:extLst>
                  <a:ext uri="{FF2B5EF4-FFF2-40B4-BE49-F238E27FC236}">
                    <a16:creationId xmlns:a16="http://schemas.microsoft.com/office/drawing/2014/main" id="{C02B2F8F-5DBD-1681-8517-706D338F6AFA}"/>
                  </a:ext>
                </a:extLst>
              </p:cNvPr>
              <p:cNvSpPr/>
              <p:nvPr/>
            </p:nvSpPr>
            <p:spPr>
              <a:xfrm>
                <a:off x="3425825" y="4441825"/>
                <a:ext cx="1562100" cy="156210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2E40E117-2CAF-9551-6D39-9D1F62B041B0}"/>
                  </a:ext>
                </a:extLst>
              </p:cNvPr>
              <p:cNvSpPr/>
              <p:nvPr/>
            </p:nvSpPr>
            <p:spPr>
              <a:xfrm>
                <a:off x="3387725" y="4391025"/>
                <a:ext cx="1562100" cy="156210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9024BE07-3ED7-0AF3-E1D3-4E0CB204DABD}"/>
                  </a:ext>
                </a:extLst>
              </p:cNvPr>
              <p:cNvSpPr/>
              <p:nvPr/>
            </p:nvSpPr>
            <p:spPr>
              <a:xfrm>
                <a:off x="3349625" y="4342459"/>
                <a:ext cx="1562100" cy="156210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7" name="Group 26">
                <a:extLst>
                  <a:ext uri="{FF2B5EF4-FFF2-40B4-BE49-F238E27FC236}">
                    <a16:creationId xmlns:a16="http://schemas.microsoft.com/office/drawing/2014/main" id="{C21091AA-8D64-6796-DA90-6C6D1C451286}"/>
                  </a:ext>
                </a:extLst>
              </p:cNvPr>
              <p:cNvGrpSpPr/>
              <p:nvPr/>
            </p:nvGrpSpPr>
            <p:grpSpPr>
              <a:xfrm>
                <a:off x="3321050" y="4281365"/>
                <a:ext cx="1562102" cy="1595164"/>
                <a:chOff x="1379482" y="1732236"/>
                <a:chExt cx="1562102" cy="1595164"/>
              </a:xfrm>
            </p:grpSpPr>
            <p:pic>
              <p:nvPicPr>
                <p:cNvPr id="4098" name="Picture 2" descr="Great logo">
                  <a:extLst>
                    <a:ext uri="{FF2B5EF4-FFF2-40B4-BE49-F238E27FC236}">
                      <a16:creationId xmlns:a16="http://schemas.microsoft.com/office/drawing/2014/main" id="{478A6349-280E-A722-9A27-8223018720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6469"/>
                <a:stretch/>
              </p:blipFill>
              <p:spPr bwMode="auto">
                <a:xfrm>
                  <a:off x="1379484" y="2695882"/>
                  <a:ext cx="1562100" cy="63151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35363382-04A8-FB58-EF56-58822F3D64AA}"/>
                    </a:ext>
                  </a:extLst>
                </p:cNvPr>
                <p:cNvSpPr/>
                <p:nvPr/>
              </p:nvSpPr>
              <p:spPr>
                <a:xfrm>
                  <a:off x="1379482" y="1732236"/>
                  <a:ext cx="1562102" cy="963646"/>
                </a:xfrm>
                <a:prstGeom prst="rect">
                  <a:avLst/>
                </a:prstGeom>
                <a:solidFill>
                  <a:srgbClr val="002060"/>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700" b="1" dirty="0"/>
                    <a:t>Great.gov.uk</a:t>
                  </a:r>
                </a:p>
              </p:txBody>
            </p:sp>
          </p:grpSp>
        </p:grpSp>
        <p:grpSp>
          <p:nvGrpSpPr>
            <p:cNvPr id="43" name="Group 42">
              <a:extLst>
                <a:ext uri="{FF2B5EF4-FFF2-40B4-BE49-F238E27FC236}">
                  <a16:creationId xmlns:a16="http://schemas.microsoft.com/office/drawing/2014/main" id="{7EB6ECE7-7C6B-5CB6-7905-188FFB53B5F0}"/>
                </a:ext>
              </a:extLst>
            </p:cNvPr>
            <p:cNvGrpSpPr/>
            <p:nvPr/>
          </p:nvGrpSpPr>
          <p:grpSpPr>
            <a:xfrm>
              <a:off x="7121439" y="4343960"/>
              <a:ext cx="1676402" cy="1714500"/>
              <a:chOff x="7121439" y="4343960"/>
              <a:chExt cx="1676402" cy="1714500"/>
            </a:xfrm>
          </p:grpSpPr>
          <p:sp>
            <p:nvSpPr>
              <p:cNvPr id="36" name="Rectangle 35">
                <a:extLst>
                  <a:ext uri="{FF2B5EF4-FFF2-40B4-BE49-F238E27FC236}">
                    <a16:creationId xmlns:a16="http://schemas.microsoft.com/office/drawing/2014/main" id="{BBFB7C24-9EDB-CF2E-8ECC-AD342126F925}"/>
                  </a:ext>
                </a:extLst>
              </p:cNvPr>
              <p:cNvSpPr/>
              <p:nvPr/>
            </p:nvSpPr>
            <p:spPr>
              <a:xfrm>
                <a:off x="7235741" y="4496360"/>
                <a:ext cx="1562100" cy="156210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79A46E39-4109-F7E9-57D8-19C9161D25B0}"/>
                  </a:ext>
                </a:extLst>
              </p:cNvPr>
              <p:cNvSpPr/>
              <p:nvPr/>
            </p:nvSpPr>
            <p:spPr>
              <a:xfrm>
                <a:off x="7197641" y="4445560"/>
                <a:ext cx="1562100" cy="156210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A5B909AD-AD76-55DE-7D10-CBABD6253C88}"/>
                  </a:ext>
                </a:extLst>
              </p:cNvPr>
              <p:cNvSpPr/>
              <p:nvPr/>
            </p:nvSpPr>
            <p:spPr>
              <a:xfrm>
                <a:off x="7159541" y="4396994"/>
                <a:ext cx="1562100" cy="156210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F6BDD64A-7C4A-5064-28D3-BC332674CAA6}"/>
                  </a:ext>
                </a:extLst>
              </p:cNvPr>
              <p:cNvSpPr/>
              <p:nvPr/>
            </p:nvSpPr>
            <p:spPr>
              <a:xfrm>
                <a:off x="7121441" y="4343960"/>
                <a:ext cx="1562100" cy="156210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1EE621CA-89A9-0D06-56F8-3876E088B454}"/>
                  </a:ext>
                </a:extLst>
              </p:cNvPr>
              <p:cNvSpPr/>
              <p:nvPr/>
            </p:nvSpPr>
            <p:spPr>
              <a:xfrm>
                <a:off x="7121441" y="4343960"/>
                <a:ext cx="1562102" cy="269328"/>
              </a:xfrm>
              <a:prstGeom prst="rect">
                <a:avLst/>
              </a:prstGeom>
              <a:solidFill>
                <a:schemeClr val="tx1"/>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00" b="1" dirty="0"/>
                  <a:t>GOV.UK</a:t>
                </a:r>
              </a:p>
            </p:txBody>
          </p:sp>
          <p:sp>
            <p:nvSpPr>
              <p:cNvPr id="41" name="TextBox 40">
                <a:extLst>
                  <a:ext uri="{FF2B5EF4-FFF2-40B4-BE49-F238E27FC236}">
                    <a16:creationId xmlns:a16="http://schemas.microsoft.com/office/drawing/2014/main" id="{335E9DF6-CD77-9BC3-2865-35D8BD321A7F}"/>
                  </a:ext>
                </a:extLst>
              </p:cNvPr>
              <p:cNvSpPr txBox="1"/>
              <p:nvPr/>
            </p:nvSpPr>
            <p:spPr>
              <a:xfrm>
                <a:off x="7121439" y="4719020"/>
                <a:ext cx="1389476" cy="646331"/>
              </a:xfrm>
              <a:prstGeom prst="rect">
                <a:avLst/>
              </a:prstGeom>
              <a:noFill/>
            </p:spPr>
            <p:txBody>
              <a:bodyPr wrap="square" rtlCol="0">
                <a:spAutoFit/>
              </a:bodyPr>
              <a:lstStyle/>
              <a:p>
                <a:r>
                  <a:rPr lang="en-GB" b="1" dirty="0"/>
                  <a:t>Other gov services</a:t>
                </a:r>
              </a:p>
            </p:txBody>
          </p:sp>
          <p:sp>
            <p:nvSpPr>
              <p:cNvPr id="42" name="Rectangle 41">
                <a:extLst>
                  <a:ext uri="{FF2B5EF4-FFF2-40B4-BE49-F238E27FC236}">
                    <a16:creationId xmlns:a16="http://schemas.microsoft.com/office/drawing/2014/main" id="{D7B439D4-13B8-348A-2FEC-622B169B4FC4}"/>
                  </a:ext>
                </a:extLst>
              </p:cNvPr>
              <p:cNvSpPr/>
              <p:nvPr/>
            </p:nvSpPr>
            <p:spPr>
              <a:xfrm>
                <a:off x="7223041" y="5519094"/>
                <a:ext cx="547633" cy="186118"/>
              </a:xfrm>
              <a:prstGeom prst="rect">
                <a:avLst/>
              </a:prstGeom>
              <a:solidFill>
                <a:srgbClr val="00703C"/>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b="1" dirty="0"/>
              </a:p>
            </p:txBody>
          </p:sp>
        </p:grpSp>
        <p:cxnSp>
          <p:nvCxnSpPr>
            <p:cNvPr id="4103" name="Straight Connector 4102">
              <a:extLst>
                <a:ext uri="{FF2B5EF4-FFF2-40B4-BE49-F238E27FC236}">
                  <a16:creationId xmlns:a16="http://schemas.microsoft.com/office/drawing/2014/main" id="{CEBB4B2F-260D-DD1C-7573-46DB4FD09865}"/>
                </a:ext>
              </a:extLst>
            </p:cNvPr>
            <p:cNvCxnSpPr>
              <a:stCxn id="32" idx="3"/>
            </p:cNvCxnSpPr>
            <p:nvPr/>
          </p:nvCxnSpPr>
          <p:spPr>
            <a:xfrm>
              <a:off x="4702175" y="5268327"/>
              <a:ext cx="2419264" cy="15884"/>
            </a:xfrm>
            <a:prstGeom prst="line">
              <a:avLst/>
            </a:prstGeom>
            <a:ln w="57150">
              <a:solidFill>
                <a:srgbClr val="FFC000"/>
              </a:solidFill>
            </a:ln>
          </p:spPr>
          <p:style>
            <a:lnRef idx="3">
              <a:schemeClr val="accent3"/>
            </a:lnRef>
            <a:fillRef idx="0">
              <a:schemeClr val="accent3"/>
            </a:fillRef>
            <a:effectRef idx="2">
              <a:schemeClr val="accent3"/>
            </a:effectRef>
            <a:fontRef idx="minor">
              <a:schemeClr val="tx1"/>
            </a:fontRef>
          </p:style>
        </p:cxnSp>
        <p:cxnSp>
          <p:nvCxnSpPr>
            <p:cNvPr id="4107" name="Straight Connector 4106">
              <a:extLst>
                <a:ext uri="{FF2B5EF4-FFF2-40B4-BE49-F238E27FC236}">
                  <a16:creationId xmlns:a16="http://schemas.microsoft.com/office/drawing/2014/main" id="{B680BB80-F3EA-6206-9798-17463E0318AB}"/>
                </a:ext>
              </a:extLst>
            </p:cNvPr>
            <p:cNvCxnSpPr>
              <a:stCxn id="9" idx="3"/>
            </p:cNvCxnSpPr>
            <p:nvPr/>
          </p:nvCxnSpPr>
          <p:spPr>
            <a:xfrm>
              <a:off x="4673600" y="2647950"/>
              <a:ext cx="2447839" cy="17736"/>
            </a:xfrm>
            <a:prstGeom prst="line">
              <a:avLst/>
            </a:prstGeom>
            <a:ln w="57150">
              <a:solidFill>
                <a:srgbClr val="FFC000"/>
              </a:solidFill>
            </a:ln>
          </p:spPr>
          <p:style>
            <a:lnRef idx="3">
              <a:schemeClr val="accent3"/>
            </a:lnRef>
            <a:fillRef idx="0">
              <a:schemeClr val="accent3"/>
            </a:fillRef>
            <a:effectRef idx="2">
              <a:schemeClr val="accent3"/>
            </a:effectRef>
            <a:fontRef idx="minor">
              <a:schemeClr val="tx1"/>
            </a:fontRef>
          </p:style>
        </p:cxnSp>
        <p:cxnSp>
          <p:nvCxnSpPr>
            <p:cNvPr id="4116" name="Straight Connector 4115">
              <a:extLst>
                <a:ext uri="{FF2B5EF4-FFF2-40B4-BE49-F238E27FC236}">
                  <a16:creationId xmlns:a16="http://schemas.microsoft.com/office/drawing/2014/main" id="{FC8932E5-7B18-FD00-8B7C-18619666288E}"/>
                </a:ext>
              </a:extLst>
            </p:cNvPr>
            <p:cNvCxnSpPr>
              <a:stCxn id="10" idx="3"/>
            </p:cNvCxnSpPr>
            <p:nvPr/>
          </p:nvCxnSpPr>
          <p:spPr>
            <a:xfrm>
              <a:off x="4711700" y="2698750"/>
              <a:ext cx="2447841" cy="2569577"/>
            </a:xfrm>
            <a:prstGeom prst="line">
              <a:avLst/>
            </a:prstGeom>
            <a:ln w="57150">
              <a:solidFill>
                <a:srgbClr val="FFC000"/>
              </a:solidFill>
            </a:ln>
          </p:spPr>
          <p:style>
            <a:lnRef idx="3">
              <a:schemeClr val="accent3"/>
            </a:lnRef>
            <a:fillRef idx="0">
              <a:schemeClr val="accent3"/>
            </a:fillRef>
            <a:effectRef idx="2">
              <a:schemeClr val="accent3"/>
            </a:effectRef>
            <a:fontRef idx="minor">
              <a:schemeClr val="tx1"/>
            </a:fontRef>
          </p:style>
        </p:cxnSp>
        <p:cxnSp>
          <p:nvCxnSpPr>
            <p:cNvPr id="4118" name="Straight Connector 4117">
              <a:extLst>
                <a:ext uri="{FF2B5EF4-FFF2-40B4-BE49-F238E27FC236}">
                  <a16:creationId xmlns:a16="http://schemas.microsoft.com/office/drawing/2014/main" id="{9D836EC0-FB6F-C1D2-0C55-F4C04E6EED72}"/>
                </a:ext>
              </a:extLst>
            </p:cNvPr>
            <p:cNvCxnSpPr>
              <a:stCxn id="31" idx="3"/>
            </p:cNvCxnSpPr>
            <p:nvPr/>
          </p:nvCxnSpPr>
          <p:spPr>
            <a:xfrm flipV="1">
              <a:off x="4740275" y="2698750"/>
              <a:ext cx="2381164" cy="2620377"/>
            </a:xfrm>
            <a:prstGeom prst="line">
              <a:avLst/>
            </a:prstGeom>
            <a:ln w="57150">
              <a:solidFill>
                <a:srgbClr val="FFC000"/>
              </a:solidFill>
            </a:ln>
          </p:spPr>
          <p:style>
            <a:lnRef idx="3">
              <a:schemeClr val="accent3"/>
            </a:lnRef>
            <a:fillRef idx="0">
              <a:schemeClr val="accent3"/>
            </a:fillRef>
            <a:effectRef idx="2">
              <a:schemeClr val="accent3"/>
            </a:effectRef>
            <a:fontRef idx="minor">
              <a:schemeClr val="tx1"/>
            </a:fontRef>
          </p:style>
        </p:cxnSp>
      </p:grpSp>
    </p:spTree>
    <p:extLst>
      <p:ext uri="{BB962C8B-B14F-4D97-AF65-F5344CB8AC3E}">
        <p14:creationId xmlns:p14="http://schemas.microsoft.com/office/powerpoint/2010/main" val="231304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CBFE9-DAD6-7683-30F4-1540B86A89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B5DD7E-23BB-DEA8-02CB-87375E347CA7}"/>
              </a:ext>
            </a:extLst>
          </p:cNvPr>
          <p:cNvSpPr>
            <a:spLocks noGrp="1"/>
          </p:cNvSpPr>
          <p:nvPr>
            <p:ph type="title" idx="4294967295"/>
          </p:nvPr>
        </p:nvSpPr>
        <p:spPr/>
        <p:txBody>
          <a:bodyPr>
            <a:normAutofit/>
          </a:bodyPr>
          <a:lstStyle/>
          <a:p>
            <a:r>
              <a:rPr lang="en-GB" sz="2000" b="0" i="0" kern="1200" dirty="0">
                <a:solidFill>
                  <a:srgbClr val="FDE4D7"/>
                </a:solidFill>
                <a:effectLst/>
              </a:rPr>
              <a:t>Before you embark on any content initiative</a:t>
            </a:r>
            <a:endParaRPr lang="en-GB" sz="2000" dirty="0">
              <a:solidFill>
                <a:srgbClr val="FDE4D7"/>
              </a:solidFill>
            </a:endParaRPr>
          </a:p>
        </p:txBody>
      </p:sp>
      <p:sp>
        <p:nvSpPr>
          <p:cNvPr id="5" name="Rounded Rectangular Callout 4">
            <a:extLst>
              <a:ext uri="{FF2B5EF4-FFF2-40B4-BE49-F238E27FC236}">
                <a16:creationId xmlns:a16="http://schemas.microsoft.com/office/drawing/2014/main" id="{C78EA6F6-D0F6-0B78-E220-866064F5EFD3}"/>
              </a:ext>
              <a:ext uri="{C183D7F6-B498-43B3-948B-1728B52AA6E4}">
                <adec:decorative xmlns:adec="http://schemas.microsoft.com/office/drawing/2017/decorative" val="0"/>
              </a:ext>
            </a:extLst>
          </p:cNvPr>
          <p:cNvSpPr/>
          <p:nvPr/>
        </p:nvSpPr>
        <p:spPr>
          <a:xfrm>
            <a:off x="2167723" y="1320805"/>
            <a:ext cx="7902624" cy="4281905"/>
          </a:xfrm>
          <a:prstGeom prst="wedgeRoundRectCallout">
            <a:avLst>
              <a:gd name="adj1" fmla="val -33876"/>
              <a:gd name="adj2" fmla="val 61081"/>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pPr>
              <a:lnSpc>
                <a:spcPct val="113000"/>
              </a:lnSpc>
              <a:spcAft>
                <a:spcPts val="2400"/>
              </a:spcAft>
            </a:pPr>
            <a:r>
              <a:rPr lang="en-GB" sz="3200" b="0" i="0" dirty="0">
                <a:solidFill>
                  <a:schemeClr val="tx1"/>
                </a:solidFill>
                <a:effectLst/>
              </a:rPr>
              <a:t>Before you embark on any content initiative, you need to know the quantity, quality and structure of the content you have to work with</a:t>
            </a:r>
            <a:r>
              <a:rPr lang="en-GB" sz="3200" dirty="0">
                <a:solidFill>
                  <a:schemeClr val="tx1"/>
                </a:solidFill>
                <a:effectLst/>
                <a:ea typeface="Calibri" panose="020F0502020204030204" pitchFamily="34" charset="0"/>
              </a:rPr>
              <a:t>.</a:t>
            </a:r>
          </a:p>
          <a:p>
            <a:pPr>
              <a:lnSpc>
                <a:spcPct val="113000"/>
              </a:lnSpc>
              <a:spcAft>
                <a:spcPts val="2400"/>
              </a:spcAft>
            </a:pPr>
            <a:r>
              <a:rPr lang="en-GB" sz="2800" dirty="0">
                <a:solidFill>
                  <a:schemeClr val="tx1"/>
                </a:solidFill>
              </a:rPr>
              <a:t>– Paula Ladenburg Land, content strategist</a:t>
            </a:r>
            <a:br>
              <a:rPr lang="en-GB" sz="2800" dirty="0">
                <a:solidFill>
                  <a:schemeClr val="tx1"/>
                </a:solidFill>
              </a:rPr>
            </a:br>
            <a:r>
              <a:rPr lang="en-GB" sz="2800" dirty="0">
                <a:solidFill>
                  <a:schemeClr val="tx1"/>
                </a:solidFill>
              </a:rPr>
              <a:t>and author</a:t>
            </a:r>
            <a:endParaRPr lang="en-US" sz="2800" dirty="0">
              <a:solidFill>
                <a:schemeClr val="tx1"/>
              </a:solidFill>
              <a:cs typeface="Arial" panose="020B0604020202020204" pitchFamily="34" charset="0"/>
            </a:endParaRPr>
          </a:p>
        </p:txBody>
      </p:sp>
      <p:pic>
        <p:nvPicPr>
          <p:cNvPr id="3074" name="Picture 2" descr="Photo of Paula Ladenburg Land, smiling at the camera on a bright day in front of some trees. She has long, dark wavy hair and is wearing horn-rimmed glasses.">
            <a:extLst>
              <a:ext uri="{FF2B5EF4-FFF2-40B4-BE49-F238E27FC236}">
                <a16:creationId xmlns:a16="http://schemas.microsoft.com/office/drawing/2014/main" id="{38C6B1CE-6C53-0596-EA33-3DD2A25B3D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262" y="4571035"/>
            <a:ext cx="1981200" cy="1981200"/>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4465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0292C-7909-96CF-D115-2D61EC32EF9A}"/>
              </a:ext>
            </a:extLst>
          </p:cNvPr>
          <p:cNvSpPr>
            <a:spLocks noGrp="1"/>
          </p:cNvSpPr>
          <p:nvPr>
            <p:ph type="title" idx="4294967295"/>
          </p:nvPr>
        </p:nvSpPr>
        <p:spPr>
          <a:xfrm>
            <a:off x="244710" y="5707228"/>
            <a:ext cx="1798753" cy="997510"/>
          </a:xfrm>
        </p:spPr>
        <p:txBody>
          <a:bodyPr>
            <a:normAutofit/>
          </a:bodyPr>
          <a:lstStyle/>
          <a:p>
            <a:r>
              <a:rPr lang="en-GB" sz="1600" dirty="0">
                <a:solidFill>
                  <a:srgbClr val="F2F2F2"/>
                </a:solidFill>
              </a:rPr>
              <a:t>Discernible attributes</a:t>
            </a:r>
            <a:r>
              <a:rPr lang="en-GB" sz="1600" baseline="0" dirty="0">
                <a:solidFill>
                  <a:srgbClr val="F2F2F2"/>
                </a:solidFill>
              </a:rPr>
              <a:t> of a GOV.UK page</a:t>
            </a:r>
            <a:endParaRPr lang="en-GB" sz="1600" dirty="0">
              <a:solidFill>
                <a:srgbClr val="F2F2F2"/>
              </a:solidFill>
            </a:endParaRPr>
          </a:p>
        </p:txBody>
      </p:sp>
      <p:pic>
        <p:nvPicPr>
          <p:cNvPr id="3" name="Picture 2" descr="Screenshot of a page about standard individual export licences (SIELs) on GOV.UK/">
            <a:extLst>
              <a:ext uri="{FF2B5EF4-FFF2-40B4-BE49-F238E27FC236}">
                <a16:creationId xmlns:a16="http://schemas.microsoft.com/office/drawing/2014/main" id="{B49A5E63-558D-E8B0-B9F7-99AA6FAC9837}"/>
              </a:ext>
            </a:extLst>
          </p:cNvPr>
          <p:cNvPicPr>
            <a:picLocks noChangeAspect="1"/>
          </p:cNvPicPr>
          <p:nvPr/>
        </p:nvPicPr>
        <p:blipFill>
          <a:blip r:embed="rId3"/>
          <a:stretch>
            <a:fillRect/>
          </a:stretch>
        </p:blipFill>
        <p:spPr>
          <a:xfrm>
            <a:off x="2174258" y="0"/>
            <a:ext cx="7843484" cy="6858000"/>
          </a:xfrm>
          <a:prstGeom prst="rect">
            <a:avLst/>
          </a:prstGeom>
        </p:spPr>
      </p:pic>
      <p:sp>
        <p:nvSpPr>
          <p:cNvPr id="20" name="Speech Bubble: Rectangle with Corners Rounded 19" descr="Green label shows the part of the GOV.UK page that identifies the channel.">
            <a:extLst>
              <a:ext uri="{FF2B5EF4-FFF2-40B4-BE49-F238E27FC236}">
                <a16:creationId xmlns:a16="http://schemas.microsoft.com/office/drawing/2014/main" id="{7325C67B-93B7-49F4-225F-8DDC0F097A83}"/>
              </a:ext>
            </a:extLst>
          </p:cNvPr>
          <p:cNvSpPr/>
          <p:nvPr/>
        </p:nvSpPr>
        <p:spPr>
          <a:xfrm>
            <a:off x="539426" y="562376"/>
            <a:ext cx="1422818" cy="504357"/>
          </a:xfrm>
          <a:prstGeom prst="wedgeRoundRectCallout">
            <a:avLst>
              <a:gd name="adj1" fmla="val 83287"/>
              <a:gd name="adj2" fmla="val -130922"/>
              <a:gd name="adj3" fmla="val 16667"/>
            </a:avLst>
          </a:prstGeom>
          <a:solidFill>
            <a:srgbClr val="0070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Channel</a:t>
            </a:r>
          </a:p>
        </p:txBody>
      </p:sp>
      <p:sp>
        <p:nvSpPr>
          <p:cNvPr id="4" name="Speech Bubble: Rectangle with Corners Rounded 3" descr="Green label shows the part of the GOV.UK page that identifies the content type.">
            <a:extLst>
              <a:ext uri="{FF2B5EF4-FFF2-40B4-BE49-F238E27FC236}">
                <a16:creationId xmlns:a16="http://schemas.microsoft.com/office/drawing/2014/main" id="{C06203C7-94E9-EDF8-8F91-732ED5E0174E}"/>
              </a:ext>
            </a:extLst>
          </p:cNvPr>
          <p:cNvSpPr/>
          <p:nvPr/>
        </p:nvSpPr>
        <p:spPr>
          <a:xfrm>
            <a:off x="295861" y="1503948"/>
            <a:ext cx="1696452" cy="1022684"/>
          </a:xfrm>
          <a:prstGeom prst="wedgeRoundRectCallout">
            <a:avLst>
              <a:gd name="adj1" fmla="val 72784"/>
              <a:gd name="adj2" fmla="val -54435"/>
              <a:gd name="adj3" fmla="val 16667"/>
            </a:avLst>
          </a:prstGeom>
          <a:solidFill>
            <a:srgbClr val="0070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Content type</a:t>
            </a:r>
          </a:p>
        </p:txBody>
      </p:sp>
      <p:sp>
        <p:nvSpPr>
          <p:cNvPr id="14" name="Speech Bubble: Rectangle with Corners Rounded 13" descr="Green label shows the part of the GOV.UK page that identifies the title">
            <a:extLst>
              <a:ext uri="{FF2B5EF4-FFF2-40B4-BE49-F238E27FC236}">
                <a16:creationId xmlns:a16="http://schemas.microsoft.com/office/drawing/2014/main" id="{47D3B41C-52C9-E665-F43B-DACC6B73371A}"/>
              </a:ext>
            </a:extLst>
          </p:cNvPr>
          <p:cNvSpPr/>
          <p:nvPr/>
        </p:nvSpPr>
        <p:spPr>
          <a:xfrm>
            <a:off x="6808955" y="2185185"/>
            <a:ext cx="1422818" cy="504357"/>
          </a:xfrm>
          <a:prstGeom prst="wedgeRoundRectCallout">
            <a:avLst>
              <a:gd name="adj1" fmla="val -68924"/>
              <a:gd name="adj2" fmla="val -90368"/>
              <a:gd name="adj3" fmla="val 16667"/>
            </a:avLst>
          </a:prstGeom>
          <a:solidFill>
            <a:srgbClr val="0070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Title</a:t>
            </a:r>
          </a:p>
        </p:txBody>
      </p:sp>
      <p:sp>
        <p:nvSpPr>
          <p:cNvPr id="5" name="Speech Bubble: Rectangle with Corners Rounded 4" descr="Green label shows the part of the GOV.UK page that identifies the lead organisations">
            <a:extLst>
              <a:ext uri="{FF2B5EF4-FFF2-40B4-BE49-F238E27FC236}">
                <a16:creationId xmlns:a16="http://schemas.microsoft.com/office/drawing/2014/main" id="{401998FD-0A75-0147-AEB9-E1AA517C32B8}"/>
              </a:ext>
            </a:extLst>
          </p:cNvPr>
          <p:cNvSpPr/>
          <p:nvPr/>
        </p:nvSpPr>
        <p:spPr>
          <a:xfrm>
            <a:off x="295861" y="4038601"/>
            <a:ext cx="1696452" cy="1491916"/>
          </a:xfrm>
          <a:prstGeom prst="wedgeRoundRectCallout">
            <a:avLst>
              <a:gd name="adj1" fmla="val 72784"/>
              <a:gd name="adj2" fmla="val -54435"/>
              <a:gd name="adj3" fmla="val 16667"/>
            </a:avLst>
          </a:prstGeom>
          <a:solidFill>
            <a:srgbClr val="0070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Lead organ-</a:t>
            </a:r>
            <a:r>
              <a:rPr lang="en-GB" sz="2400" dirty="0" err="1"/>
              <a:t>isations</a:t>
            </a:r>
            <a:endParaRPr lang="en-GB" sz="2400" dirty="0"/>
          </a:p>
        </p:txBody>
      </p:sp>
      <p:sp>
        <p:nvSpPr>
          <p:cNvPr id="7" name="Speech Bubble: Rectangle with Corners Rounded 6" descr="Green label shows the part of the GOV.UK page that identifies the first published date.">
            <a:extLst>
              <a:ext uri="{FF2B5EF4-FFF2-40B4-BE49-F238E27FC236}">
                <a16:creationId xmlns:a16="http://schemas.microsoft.com/office/drawing/2014/main" id="{08F58D10-CEF0-E363-EE77-4C270539F3EB}"/>
              </a:ext>
            </a:extLst>
          </p:cNvPr>
          <p:cNvSpPr/>
          <p:nvPr/>
        </p:nvSpPr>
        <p:spPr>
          <a:xfrm>
            <a:off x="6808955" y="3392488"/>
            <a:ext cx="1696452" cy="1083259"/>
          </a:xfrm>
          <a:prstGeom prst="wedgeRoundRectCallout">
            <a:avLst>
              <a:gd name="adj1" fmla="val -208777"/>
              <a:gd name="adj2" fmla="val 17339"/>
              <a:gd name="adj3" fmla="val 16667"/>
            </a:avLst>
          </a:prstGeom>
          <a:solidFill>
            <a:srgbClr val="0070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First published</a:t>
            </a:r>
          </a:p>
        </p:txBody>
      </p:sp>
      <p:sp>
        <p:nvSpPr>
          <p:cNvPr id="6" name="Speech Bubble: Rectangle with Corners Rounded 5" descr="Green label shows the part of the GOV.UK page that identifies the last modified date.">
            <a:extLst>
              <a:ext uri="{FF2B5EF4-FFF2-40B4-BE49-F238E27FC236}">
                <a16:creationId xmlns:a16="http://schemas.microsoft.com/office/drawing/2014/main" id="{AB7A4E19-8784-EF90-78C5-F8B9727F856E}"/>
              </a:ext>
            </a:extLst>
          </p:cNvPr>
          <p:cNvSpPr/>
          <p:nvPr/>
        </p:nvSpPr>
        <p:spPr>
          <a:xfrm>
            <a:off x="4635250" y="4784559"/>
            <a:ext cx="1696452" cy="954504"/>
          </a:xfrm>
          <a:prstGeom prst="wedgeRoundRectCallout">
            <a:avLst>
              <a:gd name="adj1" fmla="val -83954"/>
              <a:gd name="adj2" fmla="val -59274"/>
              <a:gd name="adj3" fmla="val 16667"/>
            </a:avLst>
          </a:prstGeom>
          <a:solidFill>
            <a:srgbClr val="0070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Last modified</a:t>
            </a:r>
          </a:p>
        </p:txBody>
      </p:sp>
      <p:sp>
        <p:nvSpPr>
          <p:cNvPr id="8" name="Speech Bubble: Rectangle with Corners Rounded 7" descr="Green label shows the part of the GOV.UK page that identifies the taxons in the GOV.UK topic taxonomy.">
            <a:extLst>
              <a:ext uri="{FF2B5EF4-FFF2-40B4-BE49-F238E27FC236}">
                <a16:creationId xmlns:a16="http://schemas.microsoft.com/office/drawing/2014/main" id="{957878F7-5957-7A23-D8A2-DBC9DB516FF7}"/>
              </a:ext>
            </a:extLst>
          </p:cNvPr>
          <p:cNvSpPr/>
          <p:nvPr/>
        </p:nvSpPr>
        <p:spPr>
          <a:xfrm>
            <a:off x="7504614" y="1169486"/>
            <a:ext cx="1422818" cy="504357"/>
          </a:xfrm>
          <a:prstGeom prst="wedgeRoundRectCallout">
            <a:avLst>
              <a:gd name="adj1" fmla="val -68924"/>
              <a:gd name="adj2" fmla="val -90368"/>
              <a:gd name="adj3" fmla="val 16667"/>
            </a:avLst>
          </a:prstGeom>
          <a:solidFill>
            <a:srgbClr val="0070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err="1"/>
              <a:t>Taxons</a:t>
            </a:r>
            <a:endParaRPr lang="en-GB" sz="2400" dirty="0"/>
          </a:p>
        </p:txBody>
      </p:sp>
      <p:sp>
        <p:nvSpPr>
          <p:cNvPr id="11" name="Rectangle: Rounded Corners 10" descr="Red label shows that you cannot identify a user need from the GOV.UK page.">
            <a:extLst>
              <a:ext uri="{FF2B5EF4-FFF2-40B4-BE49-F238E27FC236}">
                <a16:creationId xmlns:a16="http://schemas.microsoft.com/office/drawing/2014/main" id="{D8396B96-403B-547E-F72D-FEF59AC62399}"/>
              </a:ext>
            </a:extLst>
          </p:cNvPr>
          <p:cNvSpPr/>
          <p:nvPr/>
        </p:nvSpPr>
        <p:spPr>
          <a:xfrm>
            <a:off x="9351461" y="128731"/>
            <a:ext cx="1696452" cy="703847"/>
          </a:xfrm>
          <a:prstGeom prst="roundRect">
            <a:avLst/>
          </a:prstGeom>
          <a:solidFill>
            <a:srgbClr val="B00C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User need</a:t>
            </a:r>
          </a:p>
        </p:txBody>
      </p:sp>
      <p:sp>
        <p:nvSpPr>
          <p:cNvPr id="12" name="Rectangle: Rounded Corners 11" descr="Red label shows that you cannot identify a policy intent from the GOV.UK page.">
            <a:extLst>
              <a:ext uri="{FF2B5EF4-FFF2-40B4-BE49-F238E27FC236}">
                <a16:creationId xmlns:a16="http://schemas.microsoft.com/office/drawing/2014/main" id="{294D724F-B709-3434-4B94-7FC7C1F34597}"/>
              </a:ext>
            </a:extLst>
          </p:cNvPr>
          <p:cNvSpPr/>
          <p:nvPr/>
        </p:nvSpPr>
        <p:spPr>
          <a:xfrm>
            <a:off x="9351461" y="988019"/>
            <a:ext cx="1696452" cy="1022684"/>
          </a:xfrm>
          <a:prstGeom prst="roundRect">
            <a:avLst/>
          </a:prstGeom>
          <a:solidFill>
            <a:srgbClr val="B00C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Policy intent</a:t>
            </a:r>
          </a:p>
        </p:txBody>
      </p:sp>
      <p:sp>
        <p:nvSpPr>
          <p:cNvPr id="9" name="Rectangle: Rounded Corners 8" descr="Red label shows that you cannot identify a content owner from the GOV.UK page.">
            <a:extLst>
              <a:ext uri="{FF2B5EF4-FFF2-40B4-BE49-F238E27FC236}">
                <a16:creationId xmlns:a16="http://schemas.microsoft.com/office/drawing/2014/main" id="{D86EA92A-3C50-6842-DCD8-92BEE21D22F5}"/>
              </a:ext>
            </a:extLst>
          </p:cNvPr>
          <p:cNvSpPr/>
          <p:nvPr/>
        </p:nvSpPr>
        <p:spPr>
          <a:xfrm>
            <a:off x="9351461" y="2204106"/>
            <a:ext cx="1696452" cy="1022684"/>
          </a:xfrm>
          <a:prstGeom prst="roundRect">
            <a:avLst/>
          </a:prstGeom>
          <a:solidFill>
            <a:srgbClr val="B00C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Content owner</a:t>
            </a:r>
          </a:p>
        </p:txBody>
      </p:sp>
      <p:sp>
        <p:nvSpPr>
          <p:cNvPr id="10" name="Rectangle: Rounded Corners 9" descr="Red label shows that you cannot identify any stakeholders from the GOV.UK page.">
            <a:extLst>
              <a:ext uri="{FF2B5EF4-FFF2-40B4-BE49-F238E27FC236}">
                <a16:creationId xmlns:a16="http://schemas.microsoft.com/office/drawing/2014/main" id="{807B40D0-F80F-1D65-0C06-8C59B7AF00C6}"/>
              </a:ext>
            </a:extLst>
          </p:cNvPr>
          <p:cNvSpPr/>
          <p:nvPr/>
        </p:nvSpPr>
        <p:spPr>
          <a:xfrm>
            <a:off x="9351461" y="3420193"/>
            <a:ext cx="1696452" cy="1022684"/>
          </a:xfrm>
          <a:prstGeom prst="roundRect">
            <a:avLst/>
          </a:prstGeom>
          <a:solidFill>
            <a:srgbClr val="B00C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Stake-holders</a:t>
            </a:r>
          </a:p>
        </p:txBody>
      </p:sp>
      <p:sp>
        <p:nvSpPr>
          <p:cNvPr id="13" name="Rectangle: Rounded Corners 12" descr="Red label shows that you cannot identify an expiry date from the GOV.UK page.">
            <a:extLst>
              <a:ext uri="{FF2B5EF4-FFF2-40B4-BE49-F238E27FC236}">
                <a16:creationId xmlns:a16="http://schemas.microsoft.com/office/drawing/2014/main" id="{1EC052AB-D090-F00D-5460-877D156F9AA4}"/>
              </a:ext>
            </a:extLst>
          </p:cNvPr>
          <p:cNvSpPr/>
          <p:nvPr/>
        </p:nvSpPr>
        <p:spPr>
          <a:xfrm>
            <a:off x="9351461" y="4636280"/>
            <a:ext cx="1696452" cy="1022684"/>
          </a:xfrm>
          <a:prstGeom prst="roundRect">
            <a:avLst/>
          </a:prstGeom>
          <a:solidFill>
            <a:srgbClr val="B00C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Expiry date</a:t>
            </a:r>
          </a:p>
        </p:txBody>
      </p:sp>
      <p:sp>
        <p:nvSpPr>
          <p:cNvPr id="21" name="Rectangle: Rounded Corners 20" descr="Red label shows that you cannot identify any documented content debt from the GOV.UK page.">
            <a:extLst>
              <a:ext uri="{FF2B5EF4-FFF2-40B4-BE49-F238E27FC236}">
                <a16:creationId xmlns:a16="http://schemas.microsoft.com/office/drawing/2014/main" id="{BA3FAC04-F88E-D147-152E-F151D81D52F6}"/>
              </a:ext>
            </a:extLst>
          </p:cNvPr>
          <p:cNvSpPr/>
          <p:nvPr/>
        </p:nvSpPr>
        <p:spPr>
          <a:xfrm>
            <a:off x="9351461" y="5770891"/>
            <a:ext cx="1696452" cy="1022684"/>
          </a:xfrm>
          <a:prstGeom prst="roundRect">
            <a:avLst/>
          </a:prstGeom>
          <a:solidFill>
            <a:srgbClr val="B00C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t>Content debt</a:t>
            </a:r>
          </a:p>
        </p:txBody>
      </p:sp>
      <p:sp>
        <p:nvSpPr>
          <p:cNvPr id="15" name="TextBox 14">
            <a:extLst>
              <a:ext uri="{FF2B5EF4-FFF2-40B4-BE49-F238E27FC236}">
                <a16:creationId xmlns:a16="http://schemas.microsoft.com/office/drawing/2014/main" id="{06658F66-8089-B3F5-B664-78A6D253D79E}"/>
              </a:ext>
              <a:ext uri="{C183D7F6-B498-43B3-948B-1728B52AA6E4}">
                <adec:decorative xmlns:adec="http://schemas.microsoft.com/office/drawing/2017/decorative" val="1"/>
              </a:ext>
            </a:extLst>
          </p:cNvPr>
          <p:cNvSpPr txBox="1"/>
          <p:nvPr/>
        </p:nvSpPr>
        <p:spPr>
          <a:xfrm>
            <a:off x="11067047" y="157488"/>
            <a:ext cx="809790" cy="646331"/>
          </a:xfrm>
          <a:prstGeom prst="rect">
            <a:avLst/>
          </a:prstGeom>
          <a:noFill/>
        </p:spPr>
        <p:txBody>
          <a:bodyPr wrap="square" rtlCol="0">
            <a:spAutoFit/>
          </a:bodyPr>
          <a:lstStyle/>
          <a:p>
            <a:r>
              <a:rPr lang="en-GB" sz="3600" b="1" dirty="0">
                <a:solidFill>
                  <a:srgbClr val="C00000"/>
                </a:solidFill>
              </a:rPr>
              <a:t>?</a:t>
            </a:r>
          </a:p>
        </p:txBody>
      </p:sp>
      <p:sp>
        <p:nvSpPr>
          <p:cNvPr id="16" name="TextBox 15">
            <a:extLst>
              <a:ext uri="{FF2B5EF4-FFF2-40B4-BE49-F238E27FC236}">
                <a16:creationId xmlns:a16="http://schemas.microsoft.com/office/drawing/2014/main" id="{5FD032F8-722C-A70B-1B33-EAC3F25AE405}"/>
              </a:ext>
              <a:ext uri="{C183D7F6-B498-43B3-948B-1728B52AA6E4}">
                <adec:decorative xmlns:adec="http://schemas.microsoft.com/office/drawing/2017/decorative" val="1"/>
              </a:ext>
            </a:extLst>
          </p:cNvPr>
          <p:cNvSpPr txBox="1"/>
          <p:nvPr/>
        </p:nvSpPr>
        <p:spPr>
          <a:xfrm>
            <a:off x="11067047" y="1105208"/>
            <a:ext cx="809790" cy="646331"/>
          </a:xfrm>
          <a:prstGeom prst="rect">
            <a:avLst/>
          </a:prstGeom>
          <a:noFill/>
        </p:spPr>
        <p:txBody>
          <a:bodyPr wrap="square" rtlCol="0">
            <a:spAutoFit/>
          </a:bodyPr>
          <a:lstStyle/>
          <a:p>
            <a:r>
              <a:rPr lang="en-GB" sz="3600" b="1" dirty="0">
                <a:solidFill>
                  <a:srgbClr val="C00000"/>
                </a:solidFill>
              </a:rPr>
              <a:t>?</a:t>
            </a:r>
          </a:p>
        </p:txBody>
      </p:sp>
      <p:sp>
        <p:nvSpPr>
          <p:cNvPr id="17" name="TextBox 16">
            <a:extLst>
              <a:ext uri="{FF2B5EF4-FFF2-40B4-BE49-F238E27FC236}">
                <a16:creationId xmlns:a16="http://schemas.microsoft.com/office/drawing/2014/main" id="{6AB3706F-A986-396A-17E4-935A4C36BE3E}"/>
              </a:ext>
              <a:ext uri="{C183D7F6-B498-43B3-948B-1728B52AA6E4}">
                <adec:decorative xmlns:adec="http://schemas.microsoft.com/office/drawing/2017/decorative" val="1"/>
              </a:ext>
            </a:extLst>
          </p:cNvPr>
          <p:cNvSpPr txBox="1"/>
          <p:nvPr/>
        </p:nvSpPr>
        <p:spPr>
          <a:xfrm>
            <a:off x="11047913" y="2353995"/>
            <a:ext cx="809790" cy="646331"/>
          </a:xfrm>
          <a:prstGeom prst="rect">
            <a:avLst/>
          </a:prstGeom>
          <a:noFill/>
        </p:spPr>
        <p:txBody>
          <a:bodyPr wrap="square" rtlCol="0">
            <a:spAutoFit/>
          </a:bodyPr>
          <a:lstStyle/>
          <a:p>
            <a:r>
              <a:rPr lang="en-GB" sz="3600" b="1" dirty="0">
                <a:solidFill>
                  <a:srgbClr val="C00000"/>
                </a:solidFill>
              </a:rPr>
              <a:t>?</a:t>
            </a:r>
          </a:p>
        </p:txBody>
      </p:sp>
      <p:sp>
        <p:nvSpPr>
          <p:cNvPr id="18" name="TextBox 17">
            <a:extLst>
              <a:ext uri="{FF2B5EF4-FFF2-40B4-BE49-F238E27FC236}">
                <a16:creationId xmlns:a16="http://schemas.microsoft.com/office/drawing/2014/main" id="{00CBA773-8BB1-040E-BE96-D8B4BFF01D61}"/>
              </a:ext>
              <a:ext uri="{C183D7F6-B498-43B3-948B-1728B52AA6E4}">
                <adec:decorative xmlns:adec="http://schemas.microsoft.com/office/drawing/2017/decorative" val="1"/>
              </a:ext>
            </a:extLst>
          </p:cNvPr>
          <p:cNvSpPr txBox="1"/>
          <p:nvPr/>
        </p:nvSpPr>
        <p:spPr>
          <a:xfrm>
            <a:off x="11047913" y="3585351"/>
            <a:ext cx="809790" cy="646331"/>
          </a:xfrm>
          <a:prstGeom prst="rect">
            <a:avLst/>
          </a:prstGeom>
          <a:noFill/>
        </p:spPr>
        <p:txBody>
          <a:bodyPr wrap="square" rtlCol="0">
            <a:spAutoFit/>
          </a:bodyPr>
          <a:lstStyle/>
          <a:p>
            <a:r>
              <a:rPr lang="en-GB" sz="3600" b="1" dirty="0">
                <a:solidFill>
                  <a:srgbClr val="C00000"/>
                </a:solidFill>
              </a:rPr>
              <a:t>?</a:t>
            </a:r>
          </a:p>
        </p:txBody>
      </p:sp>
      <p:sp>
        <p:nvSpPr>
          <p:cNvPr id="19" name="TextBox 18">
            <a:extLst>
              <a:ext uri="{FF2B5EF4-FFF2-40B4-BE49-F238E27FC236}">
                <a16:creationId xmlns:a16="http://schemas.microsoft.com/office/drawing/2014/main" id="{60541077-B736-69A4-3397-00225C4EB112}"/>
              </a:ext>
              <a:ext uri="{C183D7F6-B498-43B3-948B-1728B52AA6E4}">
                <adec:decorative xmlns:adec="http://schemas.microsoft.com/office/drawing/2017/decorative" val="1"/>
              </a:ext>
            </a:extLst>
          </p:cNvPr>
          <p:cNvSpPr txBox="1"/>
          <p:nvPr/>
        </p:nvSpPr>
        <p:spPr>
          <a:xfrm>
            <a:off x="11047913" y="4748207"/>
            <a:ext cx="809790" cy="646331"/>
          </a:xfrm>
          <a:prstGeom prst="rect">
            <a:avLst/>
          </a:prstGeom>
          <a:noFill/>
        </p:spPr>
        <p:txBody>
          <a:bodyPr wrap="square" rtlCol="0">
            <a:spAutoFit/>
          </a:bodyPr>
          <a:lstStyle/>
          <a:p>
            <a:r>
              <a:rPr lang="en-GB" sz="3600" b="1" dirty="0">
                <a:solidFill>
                  <a:srgbClr val="C00000"/>
                </a:solidFill>
              </a:rPr>
              <a:t>?</a:t>
            </a:r>
          </a:p>
        </p:txBody>
      </p:sp>
      <p:sp>
        <p:nvSpPr>
          <p:cNvPr id="22" name="TextBox 21">
            <a:extLst>
              <a:ext uri="{FF2B5EF4-FFF2-40B4-BE49-F238E27FC236}">
                <a16:creationId xmlns:a16="http://schemas.microsoft.com/office/drawing/2014/main" id="{AAE18CCA-D8C3-CE71-4FF0-9DAA31BBC108}"/>
              </a:ext>
              <a:ext uri="{C183D7F6-B498-43B3-948B-1728B52AA6E4}">
                <adec:decorative xmlns:adec="http://schemas.microsoft.com/office/drawing/2017/decorative" val="1"/>
              </a:ext>
            </a:extLst>
          </p:cNvPr>
          <p:cNvSpPr txBox="1"/>
          <p:nvPr/>
        </p:nvSpPr>
        <p:spPr>
          <a:xfrm>
            <a:off x="11047913" y="5882818"/>
            <a:ext cx="809790" cy="646331"/>
          </a:xfrm>
          <a:prstGeom prst="rect">
            <a:avLst/>
          </a:prstGeom>
          <a:noFill/>
        </p:spPr>
        <p:txBody>
          <a:bodyPr wrap="square" rtlCol="0">
            <a:spAutoFit/>
          </a:bodyPr>
          <a:lstStyle/>
          <a:p>
            <a:r>
              <a:rPr lang="en-GB" sz="3600" b="1" dirty="0">
                <a:solidFill>
                  <a:srgbClr val="C00000"/>
                </a:solidFill>
              </a:rPr>
              <a:t>?</a:t>
            </a:r>
          </a:p>
        </p:txBody>
      </p:sp>
    </p:spTree>
    <p:extLst>
      <p:ext uri="{BB962C8B-B14F-4D97-AF65-F5344CB8AC3E}">
        <p14:creationId xmlns:p14="http://schemas.microsoft.com/office/powerpoint/2010/main" val="103506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4" grpId="0" animBg="1"/>
      <p:bldP spid="14" grpId="0" animBg="1"/>
      <p:bldP spid="5" grpId="0" animBg="1"/>
      <p:bldP spid="7" grpId="0" animBg="1"/>
      <p:bldP spid="6" grpId="0" animBg="1"/>
      <p:bldP spid="8" grpId="0" animBg="1"/>
      <p:bldP spid="11" grpId="0" animBg="1"/>
      <p:bldP spid="12" grpId="0" animBg="1"/>
      <p:bldP spid="9" grpId="0" animBg="1"/>
      <p:bldP spid="10" grpId="0" animBg="1"/>
      <p:bldP spid="13" grpId="0" animBg="1"/>
      <p:bldP spid="21" grpId="0" animBg="1"/>
      <p:bldP spid="15" grpId="0"/>
      <p:bldP spid="16" grpId="0"/>
      <p:bldP spid="17" grpId="0"/>
      <p:bldP spid="18" grpId="0"/>
      <p:bldP spid="19" grpId="0"/>
      <p:bldP spid="22" grpId="0"/>
    </p:bldLst>
  </p:timing>
</p:sld>
</file>

<file path=ppt/theme/theme1.xml><?xml version="1.0" encoding="utf-8"?>
<a:theme xmlns:a="http://schemas.openxmlformats.org/drawingml/2006/main" name="Office Theme">
  <a:themeElements>
    <a:clrScheme name="DWP Digital">
      <a:dk1>
        <a:srgbClr val="000000"/>
      </a:dk1>
      <a:lt1>
        <a:srgbClr val="FFFFFF"/>
      </a:lt1>
      <a:dk2>
        <a:srgbClr val="28A197"/>
      </a:dk2>
      <a:lt2>
        <a:srgbClr val="E7E6E6"/>
      </a:lt2>
      <a:accent1>
        <a:srgbClr val="28A197"/>
      </a:accent1>
      <a:accent2>
        <a:srgbClr val="6F71AF"/>
      </a:accent2>
      <a:accent3>
        <a:srgbClr val="2B8CC3"/>
      </a:accent3>
      <a:accent4>
        <a:srgbClr val="DF3034"/>
      </a:accent4>
      <a:accent5>
        <a:srgbClr val="D53880"/>
      </a:accent5>
      <a:accent6>
        <a:srgbClr val="F37738"/>
      </a:accent6>
      <a:hlink>
        <a:srgbClr val="2E348B"/>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3">
          <a:schemeClr val="accent3"/>
        </a:lnRef>
        <a:fillRef idx="0">
          <a:schemeClr val="accent3"/>
        </a:fillRef>
        <a:effectRef idx="2">
          <a:schemeClr val="accent3"/>
        </a:effectRef>
        <a:fontRef idx="minor">
          <a:schemeClr val="tx1"/>
        </a:fontRef>
      </a:style>
    </a:lnDef>
    <a:txDef>
      <a:spPr/>
      <a:bodyPr vert="horz" lIns="91440" tIns="45720" rIns="91440" bIns="45720" rtlCol="0" anchor="ctr">
        <a:noAutofit/>
      </a:bodyPr>
      <a:lstStyle>
        <a:defPPr algn="l">
          <a:lnSpc>
            <a:spcPct val="114000"/>
          </a:lnSpc>
          <a:defRPr sz="2400" b="0" dirty="0">
            <a:solidFill>
              <a:schemeClr val="tx1"/>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e9a451f6-8d18-495c-bdfc-865ba32aa1ac">4SQDDVJERN6C-838733833-308</_dlc_DocId>
    <_dlc_DocIdUrl xmlns="e9a451f6-8d18-495c-bdfc-865ba32aa1ac">
      <Url>https://dwpgovuk.sharepoint.com/sites/ext-digital-engagement/external-engagement/_layouts/15/DocIdRedir.aspx?ID=4SQDDVJERN6C-838733833-308</Url>
      <Description>4SQDDVJERN6C-838733833-308</Description>
    </_dlc_DocIdUrl>
    <Protective_x0020_Marking xmlns="a04dbe3e-63b4-48d2-9d03-f0eb0c7bc09d">Official</Protective_x0020_Marking>
    <Main_x0020_Category xmlns="e9a451f6-8d18-495c-bdfc-865ba32aa1ac" xsi:nil="true"/>
    <Sub-Category xmlns="e9a451f6-8d18-495c-bdfc-865ba32aa1ac" xsi:nil="true"/>
    <TaxCatchAll xmlns="a04dbe3e-63b4-48d2-9d03-f0eb0c7bc09d"/>
    <Information_x0020_Owner xmlns="a04dbe3e-63b4-48d2-9d03-f0eb0c7bc09d">
      <UserInfo>
        <DisplayName/>
        <AccountId xsi:nil="true"/>
        <AccountType/>
      </UserInfo>
    </Information_x0020_Owner>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WP Document" ma:contentTypeID="0x010100A7C29EFF43A58C4187C5AC5992309F1C00D665ED1A0AB81846B3EF9895726B7264" ma:contentTypeVersion="36" ma:contentTypeDescription="Document template for DWP content." ma:contentTypeScope="" ma:versionID="e36e4d9e0e58379a8cce7c2ff1154b3b">
  <xsd:schema xmlns:xsd="http://www.w3.org/2001/XMLSchema" xmlns:xs="http://www.w3.org/2001/XMLSchema" xmlns:p="http://schemas.microsoft.com/office/2006/metadata/properties" xmlns:ns2="a04dbe3e-63b4-48d2-9d03-f0eb0c7bc09d" xmlns:ns3="e9a451f6-8d18-495c-bdfc-865ba32aa1ac" xmlns:ns4="111c8d1a-83cf-4156-9d8c-aa3d3f906bc9" xmlns:ns5="96d5a0c2-17e8-48a4-9caf-1942f46c5729" targetNamespace="http://schemas.microsoft.com/office/2006/metadata/properties" ma:root="true" ma:fieldsID="57c24e5b83d445e4f158ed010c4d9f72" ns2:_="" ns3:_="" ns4:_="" ns5:_="">
    <xsd:import namespace="a04dbe3e-63b4-48d2-9d03-f0eb0c7bc09d"/>
    <xsd:import namespace="e9a451f6-8d18-495c-bdfc-865ba32aa1ac"/>
    <xsd:import namespace="111c8d1a-83cf-4156-9d8c-aa3d3f906bc9"/>
    <xsd:import namespace="96d5a0c2-17e8-48a4-9caf-1942f46c5729"/>
    <xsd:element name="properties">
      <xsd:complexType>
        <xsd:sequence>
          <xsd:element name="documentManagement">
            <xsd:complexType>
              <xsd:all>
                <xsd:element ref="ns2:Information_x0020_Owner" minOccurs="0"/>
                <xsd:element ref="ns2:Protective_x0020_Marking"/>
                <xsd:element ref="ns2:TaxCatchAll" minOccurs="0"/>
                <xsd:element ref="ns2:TaxCatchAllLabel" minOccurs="0"/>
                <xsd:element ref="ns3:Sub-Category" minOccurs="0"/>
                <xsd:element ref="ns4:MediaServiceMetadata" minOccurs="0"/>
                <xsd:element ref="ns4:MediaServiceFastMetadata" minOccurs="0"/>
                <xsd:element ref="ns4:MediaServiceAutoTags" minOccurs="0"/>
                <xsd:element ref="ns3:Main_x0020_Category" minOccurs="0"/>
                <xsd:element ref="ns5:SharedWithUsers" minOccurs="0"/>
                <xsd:element ref="ns5:SharedWithDetails" minOccurs="0"/>
                <xsd:element ref="ns4:MediaServiceDateTaken" minOccurs="0"/>
                <xsd:element ref="ns3:_dlc_DocId" minOccurs="0"/>
                <xsd:element ref="ns3:_dlc_DocIdUrl" minOccurs="0"/>
                <xsd:element ref="ns3: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4dbe3e-63b4-48d2-9d03-f0eb0c7bc09d" elementFormDefault="qualified">
    <xsd:import namespace="http://schemas.microsoft.com/office/2006/documentManagement/types"/>
    <xsd:import namespace="http://schemas.microsoft.com/office/infopath/2007/PartnerControls"/>
    <xsd:element name="Information_x0020_Owner" ma:index="1" nillable="true" ma:displayName="Information Owner" ma:hidden="true" ma:list="UserInfo" ma:SharePointGroup="0" ma:internalName="Information_x0020_Owner" ma:readOnly="false" ma:showField="Titl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rotective_x0020_Marking" ma:index="2" ma:displayName="Protective Marking" ma:default="Official" ma:description="Specify the security classification of the document" ma:format="Dropdown" ma:internalName="Protective_x0020_Marking">
      <xsd:simpleType>
        <xsd:restriction base="dms:Choice">
          <xsd:enumeration value="Official"/>
          <xsd:enumeration value="Official Sensitive"/>
        </xsd:restriction>
      </xsd:simpleType>
    </xsd:element>
    <xsd:element name="TaxCatchAll" ma:index="9" nillable="true" ma:displayName="Taxonomy Catch All Column" ma:hidden="true" ma:list="{b29a18e8-d373-4472-a8fb-87fef01c103e}" ma:internalName="TaxCatchAll" ma:showField="CatchAllData" ma:web="e9a451f6-8d18-495c-bdfc-865ba32aa1ac">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b29a18e8-d373-4472-a8fb-87fef01c103e}" ma:internalName="TaxCatchAllLabel" ma:readOnly="true" ma:showField="CatchAllDataLabel" ma:web="e9a451f6-8d18-495c-bdfc-865ba32aa1ac">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9a451f6-8d18-495c-bdfc-865ba32aa1ac" elementFormDefault="qualified">
    <xsd:import namespace="http://schemas.microsoft.com/office/2006/documentManagement/types"/>
    <xsd:import namespace="http://schemas.microsoft.com/office/infopath/2007/PartnerControls"/>
    <xsd:element name="Sub-Category" ma:index="12" nillable="true" ma:displayName="Sub-Category" ma:format="Dropdown" ma:internalName="Sub_x002d_Category">
      <xsd:simpleType>
        <xsd:union memberTypes="dms:Text">
          <xsd:simpleType>
            <xsd:restriction base="dms:Choice">
              <xsd:enumeration value="Enter Choice #1"/>
              <xsd:enumeration value="Enter Choice #2"/>
              <xsd:enumeration value="Enter Choice #3"/>
            </xsd:restriction>
          </xsd:simpleType>
        </xsd:union>
      </xsd:simpleType>
    </xsd:element>
    <xsd:element name="Main_x0020_Category" ma:index="16" nillable="true" ma:displayName="Main Category" ma:format="Dropdown" ma:internalName="Main_x0020_Category">
      <xsd:simpleType>
        <xsd:union memberTypes="dms:Text">
          <xsd:simpleType>
            <xsd:restriction base="dms:Choice">
              <xsd:enumeration value="Digital ET presentation"/>
              <xsd:enumeration value="Improving Employee Engagement"/>
              <xsd:enumeration value="Freedom of Information"/>
              <xsd:enumeration value="Twitter Card"/>
              <xsd:enumeration value="Weekly Publishing Plan"/>
              <xsd:enumeration value="Team site statistics"/>
              <xsd:enumeration value="External Blogs"/>
              <xsd:enumeration value="Team admin"/>
            </xsd:restriction>
          </xsd:simpleType>
        </xsd:union>
      </xsd:simpleType>
    </xsd:element>
    <xsd:element name="_dlc_DocId" ma:index="20" nillable="true" ma:displayName="Document ID Value" ma:description="The value of the document ID assigned to this item." ma:internalName="_dlc_DocId" ma:readOnly="true">
      <xsd:simpleType>
        <xsd:restriction base="dms:Text"/>
      </xsd:simpleType>
    </xsd:element>
    <xsd:element name="_dlc_DocIdUrl" ma:index="21"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22"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11c8d1a-83cf-4156-9d8c-aa3d3f906bc9"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5" nillable="true" ma:displayName="MediaServiceAutoTags" ma:description="" ma:internalName="MediaServiceAutoTags"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6d5a0c2-17e8-48a4-9caf-1942f46c5729"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7" ma:displayName="Content Type"/>
        <xsd:element ref="dc:title" minOccurs="0" maxOccurs="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SharedContentType xmlns="Microsoft.SharePoint.Taxonomy.ContentTypeSync" SourceId="c33ebcec-c535-4b75-bbfd-3283b9d6285a" ContentTypeId="0x010100A7C29EFF43A58C4187C5AC5992309F1C" PreviousValue="false"/>
</file>

<file path=customXml/itemProps1.xml><?xml version="1.0" encoding="utf-8"?>
<ds:datastoreItem xmlns:ds="http://schemas.openxmlformats.org/officeDocument/2006/customXml" ds:itemID="{D275E32F-C2FC-4AD6-803E-FE99567CD0CD}">
  <ds:schemaRefs>
    <ds:schemaRef ds:uri="111c8d1a-83cf-4156-9d8c-aa3d3f906bc9"/>
    <ds:schemaRef ds:uri="96d5a0c2-17e8-48a4-9caf-1942f46c5729"/>
    <ds:schemaRef ds:uri="a04dbe3e-63b4-48d2-9d03-f0eb0c7bc09d"/>
    <ds:schemaRef ds:uri="e9a451f6-8d18-495c-bdfc-865ba32aa1a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C216127D-95AB-42D4-9390-6D28AA91328A}">
  <ds:schemaRefs>
    <ds:schemaRef ds:uri="http://schemas.microsoft.com/sharepoint/v3/contenttype/forms"/>
  </ds:schemaRefs>
</ds:datastoreItem>
</file>

<file path=customXml/itemProps3.xml><?xml version="1.0" encoding="utf-8"?>
<ds:datastoreItem xmlns:ds="http://schemas.openxmlformats.org/officeDocument/2006/customXml" ds:itemID="{83CEA505-408E-44EF-9DBF-FD908AD02474}">
  <ds:schemaRefs>
    <ds:schemaRef ds:uri="http://schemas.microsoft.com/sharepoint/events"/>
  </ds:schemaRefs>
</ds:datastoreItem>
</file>

<file path=customXml/itemProps4.xml><?xml version="1.0" encoding="utf-8"?>
<ds:datastoreItem xmlns:ds="http://schemas.openxmlformats.org/officeDocument/2006/customXml" ds:itemID="{A1933BC5-27AC-4B11-939B-AB742AFA2F24}">
  <ds:schemaRefs>
    <ds:schemaRef ds:uri="111c8d1a-83cf-4156-9d8c-aa3d3f906bc9"/>
    <ds:schemaRef ds:uri="96d5a0c2-17e8-48a4-9caf-1942f46c5729"/>
    <ds:schemaRef ds:uri="a04dbe3e-63b4-48d2-9d03-f0eb0c7bc09d"/>
    <ds:schemaRef ds:uri="e9a451f6-8d18-495c-bdfc-865ba32aa1a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5.xml><?xml version="1.0" encoding="utf-8"?>
<ds:datastoreItem xmlns:ds="http://schemas.openxmlformats.org/officeDocument/2006/customXml" ds:itemID="{5789B053-97CA-4E41-938E-772E380AFDD5}">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otalTime>14483</TotalTime>
  <Words>7571</Words>
  <Application>Microsoft Office PowerPoint</Application>
  <PresentationFormat>Widescreen</PresentationFormat>
  <Paragraphs>517</Paragraphs>
  <Slides>43</Slides>
  <Notes>42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43</vt:i4>
      </vt:variant>
    </vt:vector>
  </HeadingPairs>
  <TitlesOfParts>
    <vt:vector size="46" baseType="lpstr">
      <vt:lpstr>Arial</vt:lpstr>
      <vt:lpstr>Calibri</vt:lpstr>
      <vt:lpstr>Office Theme</vt:lpstr>
      <vt:lpstr>Dan Howarth, structured content lead</vt:lpstr>
      <vt:lpstr>Creative Commons licence for sharing and reuse</vt:lpstr>
      <vt:lpstr>Thanks to my sponsor 🙏</vt:lpstr>
      <vt:lpstr>What we’ll cover:</vt:lpstr>
      <vt:lpstr>Secretary of State’s priorities</vt:lpstr>
      <vt:lpstr>DBT’s platforms</vt:lpstr>
      <vt:lpstr>User journeys for exporters</vt:lpstr>
      <vt:lpstr>Before you embark on any content initiative</vt:lpstr>
      <vt:lpstr>Discernible attributes of a GOV.UK page</vt:lpstr>
      <vt:lpstr>Start of a content model for the inventory</vt:lpstr>
      <vt:lpstr>What is structured content?</vt:lpstr>
      <vt:lpstr>Carrie Hane on structured content</vt:lpstr>
      <vt:lpstr>My lower-level take. Structured content is:</vt:lpstr>
      <vt:lpstr>Paola Roccuzzo on structured content</vt:lpstr>
      <vt:lpstr>We structure content for:</vt:lpstr>
      <vt:lpstr>What is a content audit?</vt:lpstr>
      <vt:lpstr>Paula Ladenburg Land on content audits</vt:lpstr>
      <vt:lpstr>Paula Ladenburg Land on content inventory</vt:lpstr>
      <vt:lpstr>Why #1: Take stock and ensure quality</vt:lpstr>
      <vt:lpstr>Why #2: Audit and manage content debt</vt:lpstr>
      <vt:lpstr>Why #3: Measure performance and retire old content</vt:lpstr>
      <vt:lpstr>GDS message to content leads, after decommissioning Maslow in July 2023.</vt:lpstr>
      <vt:lpstr>Enshittification</vt:lpstr>
      <vt:lpstr>Two general principles to stop enshittification:</vt:lpstr>
      <vt:lpstr>Has enshittification come for gov content?</vt:lpstr>
      <vt:lpstr>Content inventory can help by:</vt:lpstr>
      <vt:lpstr>Iterating the content model</vt:lpstr>
      <vt:lpstr>What now? Scale up to support DBT-wide channels</vt:lpstr>
      <vt:lpstr>It’s part of an information layer</vt:lpstr>
      <vt:lpstr>Cost of not investing in the information layer?</vt:lpstr>
      <vt:lpstr>Information layer</vt:lpstr>
      <vt:lpstr>How we’re bootstrapping a DBT-wide content inventory</vt:lpstr>
      <vt:lpstr>Ingredients</vt:lpstr>
      <vt:lpstr>Method</vt:lpstr>
      <vt:lpstr>Job stories define the purpose of inventory fields / audit criteria</vt:lpstr>
      <vt:lpstr>A good taxonomy is critical</vt:lpstr>
      <vt:lpstr>What about content that’s not page-level?</vt:lpstr>
      <vt:lpstr>The future of content is modular</vt:lpstr>
      <vt:lpstr>Instances of content types and unique identifiers</vt:lpstr>
      <vt:lpstr>Learn more</vt:lpstr>
      <vt:lpstr>Books</vt:lpstr>
      <vt:lpstr>Podcasts</vt:lpstr>
      <vt:lpstr>Thanks 🙏 Got 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Dan HOWARTH (DBT)</cp:lastModifiedBy>
  <cp:revision>17</cp:revision>
  <dcterms:created xsi:type="dcterms:W3CDTF">2019-12-16T10:38:34Z</dcterms:created>
  <dcterms:modified xsi:type="dcterms:W3CDTF">2024-03-25T11:17:42Z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0x010100A7C29EFF43A58C4187C5AC5992309F1C00D665ED1A0AB81846B3EF9895726B7264</vt:lpwstr>
  </property>
  <property fmtid="{D5CDD505-2E9C-101B-9397-08002B2CF9AE}" pid="3" name="_dlc_DocIdItemGuid">
    <vt:lpwstr>eb2bee28-f305-4b9d-a682-df5a82c32e1a</vt:lpwstr>
  </property>
  <property fmtid="{D5CDD505-2E9C-101B-9397-08002B2CF9AE}" pid="4" name="MSIP_Label_c1c05e37-788c-4c59-b50e-5c98323c0a70_Enabled">
    <vt:lpwstr>true</vt:lpwstr>
  </property>
  <property fmtid="{D5CDD505-2E9C-101B-9397-08002B2CF9AE}" pid="5" name="MSIP_Label_c1c05e37-788c-4c59-b50e-5c98323c0a70_SetDate">
    <vt:lpwstr>2023-04-04T13:57:47Z</vt:lpwstr>
  </property>
  <property fmtid="{D5CDD505-2E9C-101B-9397-08002B2CF9AE}" pid="6" name="MSIP_Label_c1c05e37-788c-4c59-b50e-5c98323c0a70_Method">
    <vt:lpwstr>Standard</vt:lpwstr>
  </property>
  <property fmtid="{D5CDD505-2E9C-101B-9397-08002B2CF9AE}" pid="7" name="MSIP_Label_c1c05e37-788c-4c59-b50e-5c98323c0a70_Name">
    <vt:lpwstr>OFFICIAL</vt:lpwstr>
  </property>
  <property fmtid="{D5CDD505-2E9C-101B-9397-08002B2CF9AE}" pid="8" name="MSIP_Label_c1c05e37-788c-4c59-b50e-5c98323c0a70_SiteId">
    <vt:lpwstr>8fa217ec-33aa-46fb-ad96-dfe68006bb86</vt:lpwstr>
  </property>
  <property fmtid="{D5CDD505-2E9C-101B-9397-08002B2CF9AE}" pid="9" name="MSIP_Label_c1c05e37-788c-4c59-b50e-5c98323c0a70_ActionId">
    <vt:lpwstr>8d83c8a6-2e08-4916-8552-2378e683b283</vt:lpwstr>
  </property>
  <property fmtid="{D5CDD505-2E9C-101B-9397-08002B2CF9AE}" pid="10" name="MSIP_Label_c1c05e37-788c-4c59-b50e-5c98323c0a70_ContentBits">
    <vt:lpwstr>0</vt:lpwstr>
  </property>
</Properties>
</file>